
<file path=[Content_Types].xml><?xml version="1.0" encoding="utf-8"?>
<Types xmlns="http://schemas.openxmlformats.org/package/2006/content-types">
  <Default Extension="jpeg" ContentType="image/jpeg"/>
  <Default Extension="jp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autoCompressPictures="0">
  <p:sldMasterIdLst>
    <p:sldMasterId id="2147483648" r:id="rId1"/>
  </p:sldMasterIdLst>
  <p:sldIdLst>
    <p:sldId id="256" r:id="rId2"/>
    <p:sldId id="303" r:id="rId3"/>
    <p:sldId id="257" r:id="rId4"/>
    <p:sldId id="258" r:id="rId5"/>
    <p:sldId id="259" r:id="rId6"/>
    <p:sldId id="260" r:id="rId7"/>
    <p:sldId id="261" r:id="rId8"/>
    <p:sldId id="262" r:id="rId9"/>
    <p:sldId id="270" r:id="rId10"/>
    <p:sldId id="271" r:id="rId11"/>
    <p:sldId id="272" r:id="rId12"/>
    <p:sldId id="263" r:id="rId13"/>
    <p:sldId id="264" r:id="rId14"/>
    <p:sldId id="265" r:id="rId15"/>
    <p:sldId id="267" r:id="rId16"/>
    <p:sldId id="291" r:id="rId17"/>
    <p:sldId id="290" r:id="rId18"/>
    <p:sldId id="266" r:id="rId19"/>
    <p:sldId id="268" r:id="rId20"/>
    <p:sldId id="269" r:id="rId21"/>
    <p:sldId id="273" r:id="rId22"/>
    <p:sldId id="274" r:id="rId23"/>
    <p:sldId id="275" r:id="rId24"/>
    <p:sldId id="276" r:id="rId25"/>
    <p:sldId id="277" r:id="rId26"/>
    <p:sldId id="278" r:id="rId27"/>
    <p:sldId id="292" r:id="rId28"/>
    <p:sldId id="293" r:id="rId29"/>
    <p:sldId id="294" r:id="rId30"/>
    <p:sldId id="295" r:id="rId31"/>
    <p:sldId id="296" r:id="rId32"/>
    <p:sldId id="297" r:id="rId33"/>
    <p:sldId id="298" r:id="rId34"/>
    <p:sldId id="299" r:id="rId35"/>
    <p:sldId id="300" r:id="rId36"/>
    <p:sldId id="301" r:id="rId37"/>
    <p:sldId id="302" r:id="rId38"/>
    <p:sldId id="279" r:id="rId39"/>
    <p:sldId id="280" r:id="rId40"/>
    <p:sldId id="281" r:id="rId41"/>
    <p:sldId id="282" r:id="rId42"/>
    <p:sldId id="283" r:id="rId43"/>
    <p:sldId id="284" r:id="rId44"/>
    <p:sldId id="285" r:id="rId45"/>
    <p:sldId id="286" r:id="rId46"/>
    <p:sldId id="287" r:id="rId47"/>
    <p:sldId id="288" r:id="rId48"/>
    <p:sldId id="289" r:id="rId49"/>
    <p:sldId id="304" r:id="rId50"/>
    <p:sldId id="305" r:id="rId51"/>
    <p:sldId id="306" r:id="rId52"/>
    <p:sldId id="307" r:id="rId53"/>
    <p:sldId id="308" r:id="rId54"/>
    <p:sldId id="309" r:id="rId55"/>
    <p:sldId id="310" r:id="rId56"/>
    <p:sldId id="311" r:id="rId57"/>
    <p:sldId id="312" r:id="rId58"/>
    <p:sldId id="313" r:id="rId59"/>
    <p:sldId id="314" r:id="rId60"/>
    <p:sldId id="315" r:id="rId61"/>
    <p:sldId id="316" r:id="rId62"/>
    <p:sldId id="317" r:id="rId63"/>
    <p:sldId id="321" r:id="rId64"/>
    <p:sldId id="322" r:id="rId65"/>
    <p:sldId id="318" r:id="rId66"/>
    <p:sldId id="320" r:id="rId67"/>
    <p:sldId id="319" r:id="rId68"/>
    <p:sldId id="323" r:id="rId69"/>
    <p:sldId id="324" r:id="rId70"/>
    <p:sldId id="326" r:id="rId71"/>
    <p:sldId id="325" r:id="rId72"/>
    <p:sldId id="327" r:id="rId73"/>
    <p:sldId id="328" r:id="rId74"/>
    <p:sldId id="329" r:id="rId75"/>
    <p:sldId id="330" r:id="rId76"/>
    <p:sldId id="337" r:id="rId77"/>
    <p:sldId id="331" r:id="rId78"/>
    <p:sldId id="332" r:id="rId79"/>
    <p:sldId id="333" r:id="rId80"/>
    <p:sldId id="341" r:id="rId81"/>
    <p:sldId id="342" r:id="rId82"/>
    <p:sldId id="334" r:id="rId83"/>
    <p:sldId id="335" r:id="rId84"/>
    <p:sldId id="336" r:id="rId85"/>
    <p:sldId id="338" r:id="rId86"/>
    <p:sldId id="339" r:id="rId87"/>
    <p:sldId id="340" r:id="rId88"/>
  </p:sldIdLst>
  <p:sldSz cx="12192000" cy="6858000"/>
  <p:notesSz cx="6865938" cy="9998075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 varScale="1">
        <p:scale>
          <a:sx n="86" d="100"/>
          <a:sy n="86" d="100"/>
        </p:scale>
        <p:origin x="562" y="31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84" Type="http://schemas.openxmlformats.org/officeDocument/2006/relationships/slide" Target="slides/slide83.xml"/><Relationship Id="rId89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viewProps" Target="viewProp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Başlık Slayd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Oval 5"/>
          <p:cNvSpPr/>
          <p:nvPr/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4960137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spc="200" baseline="0"/>
            </a:lvl1pPr>
          </a:lstStyle>
          <a:p>
            <a:r>
              <a:rPr lang="tr-TR"/>
              <a:t>Asıl başlık stilini düzenlemek için tıklayın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610600" y="4960137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 algn="ctr">
              <a:buNone/>
              <a:defRPr sz="18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800"/>
            </a:lvl4pPr>
            <a:lvl5pPr marL="1828800" indent="0" algn="ctr">
              <a:buNone/>
              <a:defRPr sz="1800"/>
            </a:lvl5pPr>
            <a:lvl6pPr marL="2286000" indent="0" algn="ctr">
              <a:buNone/>
              <a:defRPr sz="1800"/>
            </a:lvl6pPr>
            <a:lvl7pPr marL="2743200" indent="0" algn="ctr">
              <a:buNone/>
              <a:defRPr sz="1800"/>
            </a:lvl7pPr>
            <a:lvl8pPr marL="3200400" indent="0" algn="ctr">
              <a:buNone/>
              <a:defRPr sz="1800"/>
            </a:lvl8pPr>
            <a:lvl9pPr marL="3657600" indent="0" algn="ctr">
              <a:buNone/>
              <a:defRPr sz="1800"/>
            </a:lvl9pPr>
          </a:lstStyle>
          <a:p>
            <a:r>
              <a:rPr lang="tr-TR"/>
              <a:t>Asıl alt başlık stilini düzenlemek için tıklayın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algn="l">
              <a:defRPr/>
            </a:lvl1pPr>
          </a:lstStyle>
          <a:p>
            <a:fld id="{6AD6EE87-EBD5-4F12-A48A-63ACA297AC8F}" type="datetimeFigureOut">
              <a:rPr lang="en-US" dirty="0"/>
              <a:t>5/18/2021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‹#›</a:t>
            </a:fld>
            <a:endParaRPr lang="en-US" dirty="0"/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Başlık ve Dikey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stilini düzenlemek için tıklayın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D73815-2707-4475-8F1A-B873CB631BB4}" type="datetimeFigureOut">
              <a:rPr lang="en-US" dirty="0"/>
              <a:t>5/18/2021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Dikey Başlık ve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762000"/>
            <a:ext cx="2628900" cy="5410200"/>
          </a:xfrm>
        </p:spPr>
        <p:txBody>
          <a:bodyPr vert="eaVert" lIns="45720" tIns="91440" rIns="45720" bIns="91440"/>
          <a:lstStyle/>
          <a:p>
            <a:r>
              <a:rPr lang="tr-TR"/>
              <a:t>Asıl başlık stilini düzenlemek için tıklayın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90601" y="762000"/>
            <a:ext cx="7581900" cy="5410200"/>
          </a:xfrm>
        </p:spPr>
        <p:txBody>
          <a:bodyPr vert="eaVert"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4AFB99-0EAB-4182-AFF8-E214C82A68F6}" type="datetimeFigureOut">
              <a:rPr lang="en-US" dirty="0"/>
              <a:t>5/18/2021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‹#›</a:t>
            </a:fld>
            <a:endParaRPr lang="en-US" dirty="0"/>
          </a:p>
        </p:txBody>
      </p:sp>
      <p:cxnSp>
        <p:nvCxnSpPr>
          <p:cNvPr id="7" name="Straight Connector 6"/>
          <p:cNvCxnSpPr/>
          <p:nvPr/>
        </p:nvCxnSpPr>
        <p:spPr>
          <a:xfrm rot="5400000" flipV="1">
            <a:off x="10058400" y="59263"/>
            <a:ext cx="0" cy="9144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aşlık ve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stilini düzenlemek için tıklayın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D3794B-289A-4A80-97D7-111025398D45}" type="datetimeFigureOut">
              <a:rPr lang="en-US" dirty="0"/>
              <a:t>5/18/2021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Bölüm Üst Bilgis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Oval 5"/>
          <p:cNvSpPr/>
          <p:nvPr/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960137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b="0" spc="200" baseline="0"/>
            </a:lvl1pPr>
          </a:lstStyle>
          <a:p>
            <a:r>
              <a:rPr lang="tr-TR"/>
              <a:t>Asıl başlık stilini düzenlemek için tıklayın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10600" y="4960137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tr-TR"/>
              <a:t>Asıl metin stillerini düzenle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61015F-7CC6-4D0A-9D87-873EA4C304CC}" type="datetimeFigureOut">
              <a:rPr lang="en-US" dirty="0"/>
              <a:t>5/18/2021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‹#›</a:t>
            </a:fld>
            <a:endParaRPr lang="en-US" dirty="0"/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İki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24128" y="585216"/>
            <a:ext cx="9720072" cy="1499616"/>
          </a:xfrm>
        </p:spPr>
        <p:txBody>
          <a:bodyPr/>
          <a:lstStyle/>
          <a:p>
            <a:r>
              <a:rPr lang="tr-TR"/>
              <a:t>Asıl başlık stilini düzenlemek için tıklayın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24127" y="2286000"/>
            <a:ext cx="4754880" cy="4023360"/>
          </a:xfrm>
        </p:spPr>
        <p:txBody>
          <a:bodyPr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989320" y="2286000"/>
            <a:ext cx="4754880" cy="4023360"/>
          </a:xfrm>
        </p:spPr>
        <p:txBody>
          <a:bodyPr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C6A301-0538-44EC-B09D-202E1042A48B}" type="datetimeFigureOut">
              <a:rPr lang="en-US" dirty="0"/>
              <a:t>5/18/2021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Karşılaştır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stilini düzenlemek için tıklayın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24128" y="2179636"/>
            <a:ext cx="4754880" cy="822960"/>
          </a:xfrm>
        </p:spPr>
        <p:txBody>
          <a:bodyPr lIns="137160" rIns="137160" anchor="ctr">
            <a:norm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2300" b="0" cap="none" baseline="0">
                <a:solidFill>
                  <a:schemeClr val="accent1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24128" y="2967788"/>
            <a:ext cx="4754880" cy="3341572"/>
          </a:xfrm>
        </p:spPr>
        <p:txBody>
          <a:bodyPr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990888" y="2179636"/>
            <a:ext cx="4754880" cy="822960"/>
          </a:xfrm>
        </p:spPr>
        <p:txBody>
          <a:bodyPr lIns="137160" rIns="137160" anchor="ctr">
            <a:norm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lang="en-US" sz="2300" b="0" kern="1200" cap="none" baseline="0" dirty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800"/>
              </a:spcBef>
              <a:buNone/>
            </a:pPr>
            <a:r>
              <a:rPr lang="tr-TR"/>
              <a:t>Asıl metin stillerini düzenle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990888" y="2967788"/>
            <a:ext cx="4754880" cy="3341572"/>
          </a:xfrm>
        </p:spPr>
        <p:txBody>
          <a:bodyPr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89574A-8875-45EF-8EA2-3CAA0F7ABC4C}" type="datetimeFigureOut">
              <a:rPr lang="en-US" dirty="0"/>
              <a:t>5/18/2021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Yalnızca Başlı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stilini düzenlemek için tıklayın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EF4D4C-5367-4C26-9E2B-D8088D7FCA81}" type="datetimeFigureOut">
              <a:rPr lang="en-US" dirty="0"/>
              <a:t>5/18/2021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o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E91E96-98B0-4413-9547-46F3504108EF}" type="datetimeFigureOut">
              <a:rPr lang="en-US" dirty="0"/>
              <a:t>5/18/2021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Başlıklı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24128" y="471509"/>
            <a:ext cx="4389120" cy="1737360"/>
          </a:xfrm>
        </p:spPr>
        <p:txBody>
          <a:bodyPr>
            <a:noAutofit/>
          </a:bodyPr>
          <a:lstStyle>
            <a:lvl1pPr>
              <a:lnSpc>
                <a:spcPct val="80000"/>
              </a:lnSpc>
              <a:defRPr sz="4000"/>
            </a:lvl1pPr>
          </a:lstStyle>
          <a:p>
            <a:r>
              <a:rPr lang="tr-TR"/>
              <a:t>Asıl başlık stilini düzenlemek için tıklayın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715000" y="822960"/>
            <a:ext cx="5678424" cy="518464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24128" y="2257506"/>
            <a:ext cx="4389120" cy="3762294"/>
          </a:xfrm>
        </p:spPr>
        <p:txBody>
          <a:bodyPr lIns="91440" rIns="91440">
            <a:normAutofit/>
          </a:bodyPr>
          <a:lstStyle>
            <a:lvl1pPr marL="0" indent="0">
              <a:lnSpc>
                <a:spcPct val="108000"/>
              </a:lnSpc>
              <a:spcBef>
                <a:spcPts val="600"/>
              </a:spcBef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tr-TR"/>
              <a:t>Asıl metin stillerini düzenle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C68B11-C5A8-448C-8CE9-B1A273C79CFC}" type="datetimeFigureOut">
              <a:rPr lang="en-US" dirty="0"/>
              <a:t>5/18/2021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Başlıklı Resi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960138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spc="200" baseline="0"/>
            </a:lvl1pPr>
          </a:lstStyle>
          <a:p>
            <a:r>
              <a:rPr lang="tr-TR"/>
              <a:t>Asıl başlık stilini düzenlemek için tıklayın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-1"/>
            <a:ext cx="12188952" cy="4572000"/>
          </a:xfrm>
          <a:solidFill>
            <a:schemeClr val="accent1">
              <a:lumMod val="60000"/>
              <a:lumOff val="40000"/>
            </a:schemeClr>
          </a:solidFill>
        </p:spPr>
        <p:txBody>
          <a:bodyPr lIns="457200" tIns="365760" rIns="45720" bIns="4572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tr-TR"/>
              <a:t>Resim eklemek için simgeye tıklayın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610600" y="4960138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16CA0-919D-4A49-9C8A-62FDFB3A5183}" type="datetimeFigureOut">
              <a:rPr lang="en-US" dirty="0"/>
              <a:t>5/18/2021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7E5644-1E61-4311-A31E-84CB9C7AA8A9}" type="slidenum">
              <a:rPr lang="en-US" dirty="0"/>
              <a:t>‹#›</a:t>
            </a:fld>
            <a:endParaRPr lang="en-US" dirty="0"/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24128" y="585216"/>
            <a:ext cx="9720072" cy="149961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r-TR"/>
              <a:t>Asıl başlık stilini düzenlemek için tıklayın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24128" y="2286000"/>
            <a:ext cx="9720073" cy="4023360"/>
          </a:xfrm>
          <a:prstGeom prst="rect">
            <a:avLst/>
          </a:prstGeom>
        </p:spPr>
        <p:txBody>
          <a:bodyPr vert="horz" lIns="45720" tIns="45720" rIns="45720" bIns="45720" rtlCol="0">
            <a:normAutofit/>
          </a:bodyPr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24129" y="6470704"/>
            <a:ext cx="2154143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fld id="{90298CD5-6C1E-4009-B41F-6DF62E31D3BE}" type="datetimeFigureOut">
              <a:rPr lang="en-US" dirty="0"/>
              <a:pPr/>
              <a:t>5/18/2021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842932" y="6470704"/>
            <a:ext cx="5901459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cap="all" baseline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837333" y="6470704"/>
            <a:ext cx="973667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fld id="{4FAB73BC-B049-4115-A692-8D63A059BFB8}" type="slidenum">
              <a:rPr lang="en-US" dirty="0"/>
              <a:pPr/>
              <a:t>‹#›</a:t>
            </a:fld>
            <a:endParaRPr lang="en-US" dirty="0"/>
          </a:p>
        </p:txBody>
      </p:sp>
      <p:cxnSp>
        <p:nvCxnSpPr>
          <p:cNvPr id="7" name="Straight Connector 6"/>
          <p:cNvCxnSpPr/>
          <p:nvPr/>
        </p:nvCxnSpPr>
        <p:spPr>
          <a:xfrm flipV="1">
            <a:off x="762000" y="826324"/>
            <a:ext cx="0" cy="9144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60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80000"/>
        </a:lnSpc>
        <a:spcBef>
          <a:spcPct val="0"/>
        </a:spcBef>
        <a:buNone/>
        <a:defRPr sz="5000" kern="1200" cap="all" spc="100" baseline="0">
          <a:solidFill>
            <a:schemeClr val="tx1">
              <a:lumMod val="95000"/>
              <a:lumOff val="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Tw Cen MT" panose="020B0602020104020603" pitchFamily="34" charset="0"/>
        <a:buChar char=" 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26517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44805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59436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77724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91440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1060704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1216152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136245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33.jpeg"/><Relationship Id="rId4" Type="http://schemas.openxmlformats.org/officeDocument/2006/relationships/image" Target="../media/image32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37.jpeg"/><Relationship Id="rId4" Type="http://schemas.openxmlformats.org/officeDocument/2006/relationships/image" Target="../media/image36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image" Target="../media/image38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41.jpeg"/><Relationship Id="rId4" Type="http://schemas.openxmlformats.org/officeDocument/2006/relationships/image" Target="../media/image40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45.jpeg"/><Relationship Id="rId4" Type="http://schemas.openxmlformats.org/officeDocument/2006/relationships/image" Target="../media/image44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49.jpeg"/><Relationship Id="rId4" Type="http://schemas.openxmlformats.org/officeDocument/2006/relationships/image" Target="../media/image48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eg"/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53.jpeg"/><Relationship Id="rId4" Type="http://schemas.openxmlformats.org/officeDocument/2006/relationships/image" Target="../media/image52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jpeg"/><Relationship Id="rId2" Type="http://schemas.openxmlformats.org/officeDocument/2006/relationships/image" Target="../media/image54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57.jpeg"/><Relationship Id="rId4" Type="http://schemas.openxmlformats.org/officeDocument/2006/relationships/image" Target="../media/image56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jpeg"/><Relationship Id="rId2" Type="http://schemas.openxmlformats.org/officeDocument/2006/relationships/image" Target="../media/image58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61.jpeg"/><Relationship Id="rId4" Type="http://schemas.openxmlformats.org/officeDocument/2006/relationships/image" Target="../media/image60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eg"/><Relationship Id="rId2" Type="http://schemas.openxmlformats.org/officeDocument/2006/relationships/image" Target="../media/image62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65.jpeg"/><Relationship Id="rId4" Type="http://schemas.openxmlformats.org/officeDocument/2006/relationships/image" Target="../media/image64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jpeg"/><Relationship Id="rId2" Type="http://schemas.openxmlformats.org/officeDocument/2006/relationships/image" Target="../media/image6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69.jpeg"/><Relationship Id="rId4" Type="http://schemas.openxmlformats.org/officeDocument/2006/relationships/image" Target="../media/image68.jpe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jpeg"/><Relationship Id="rId2" Type="http://schemas.openxmlformats.org/officeDocument/2006/relationships/image" Target="../media/image70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73.jpeg"/><Relationship Id="rId4" Type="http://schemas.openxmlformats.org/officeDocument/2006/relationships/image" Target="../media/image72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image" Target="../media/image74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77.jpeg"/><Relationship Id="rId4" Type="http://schemas.openxmlformats.org/officeDocument/2006/relationships/image" Target="../media/image76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jpeg"/><Relationship Id="rId2" Type="http://schemas.openxmlformats.org/officeDocument/2006/relationships/image" Target="../media/image78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81.jpeg"/><Relationship Id="rId4" Type="http://schemas.openxmlformats.org/officeDocument/2006/relationships/image" Target="../media/image80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jpeg"/><Relationship Id="rId2" Type="http://schemas.openxmlformats.org/officeDocument/2006/relationships/image" Target="../media/image82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85.jpeg"/><Relationship Id="rId4" Type="http://schemas.openxmlformats.org/officeDocument/2006/relationships/image" Target="../media/image84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jpeg"/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89.jpeg"/><Relationship Id="rId4" Type="http://schemas.openxmlformats.org/officeDocument/2006/relationships/image" Target="../media/image88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eg"/><Relationship Id="rId2" Type="http://schemas.openxmlformats.org/officeDocument/2006/relationships/image" Target="../media/image90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93.jpeg"/><Relationship Id="rId4" Type="http://schemas.openxmlformats.org/officeDocument/2006/relationships/image" Target="../media/image92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jpeg"/><Relationship Id="rId2" Type="http://schemas.openxmlformats.org/officeDocument/2006/relationships/image" Target="../media/image94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97.jpeg"/><Relationship Id="rId4" Type="http://schemas.openxmlformats.org/officeDocument/2006/relationships/image" Target="../media/image96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jpeg"/><Relationship Id="rId2" Type="http://schemas.openxmlformats.org/officeDocument/2006/relationships/image" Target="../media/image98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101.jpeg"/><Relationship Id="rId4" Type="http://schemas.openxmlformats.org/officeDocument/2006/relationships/image" Target="../media/image100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jpeg"/><Relationship Id="rId2" Type="http://schemas.openxmlformats.org/officeDocument/2006/relationships/image" Target="../media/image102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105.jpeg"/><Relationship Id="rId4" Type="http://schemas.openxmlformats.org/officeDocument/2006/relationships/image" Target="../media/image104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jpeg"/><Relationship Id="rId2" Type="http://schemas.openxmlformats.org/officeDocument/2006/relationships/image" Target="../media/image10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109.jpeg"/><Relationship Id="rId4" Type="http://schemas.openxmlformats.org/officeDocument/2006/relationships/image" Target="../media/image108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6.jpeg"/><Relationship Id="rId4" Type="http://schemas.openxmlformats.org/officeDocument/2006/relationships/image" Target="../media/image5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jpeg"/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113.jpeg"/><Relationship Id="rId4" Type="http://schemas.openxmlformats.org/officeDocument/2006/relationships/image" Target="../media/image112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jpeg"/><Relationship Id="rId2" Type="http://schemas.openxmlformats.org/officeDocument/2006/relationships/image" Target="../media/image114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117.jpeg"/><Relationship Id="rId4" Type="http://schemas.openxmlformats.org/officeDocument/2006/relationships/image" Target="../media/image116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jpeg"/><Relationship Id="rId2" Type="http://schemas.openxmlformats.org/officeDocument/2006/relationships/image" Target="../media/image118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121.jpeg"/><Relationship Id="rId4" Type="http://schemas.openxmlformats.org/officeDocument/2006/relationships/image" Target="../media/image120.jpe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jpeg"/><Relationship Id="rId2" Type="http://schemas.openxmlformats.org/officeDocument/2006/relationships/image" Target="../media/image122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125.jpeg"/><Relationship Id="rId4" Type="http://schemas.openxmlformats.org/officeDocument/2006/relationships/image" Target="../media/image124.jpe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jpeg"/><Relationship Id="rId2" Type="http://schemas.openxmlformats.org/officeDocument/2006/relationships/image" Target="../media/image126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jpeg"/><Relationship Id="rId4" Type="http://schemas.openxmlformats.org/officeDocument/2006/relationships/image" Target="../media/image128.jpe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jpeg"/><Relationship Id="rId2" Type="http://schemas.openxmlformats.org/officeDocument/2006/relationships/image" Target="../media/image129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jpeg"/><Relationship Id="rId4" Type="http://schemas.openxmlformats.org/officeDocument/2006/relationships/image" Target="../media/image131.jpe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jpeg"/><Relationship Id="rId2" Type="http://schemas.openxmlformats.org/officeDocument/2006/relationships/image" Target="../media/image132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jpeg"/><Relationship Id="rId4" Type="http://schemas.openxmlformats.org/officeDocument/2006/relationships/image" Target="../media/image134.jpe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jpeg"/><Relationship Id="rId2" Type="http://schemas.openxmlformats.org/officeDocument/2006/relationships/image" Target="../media/image135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jpeg"/><Relationship Id="rId4" Type="http://schemas.openxmlformats.org/officeDocument/2006/relationships/image" Target="../media/image137.jpe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jpeg"/><Relationship Id="rId2" Type="http://schemas.openxmlformats.org/officeDocument/2006/relationships/image" Target="../media/image138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141.jpeg"/><Relationship Id="rId4" Type="http://schemas.openxmlformats.org/officeDocument/2006/relationships/image" Target="../media/image140.jpe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jpeg"/><Relationship Id="rId2" Type="http://schemas.openxmlformats.org/officeDocument/2006/relationships/image" Target="../media/image142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145.jpeg"/><Relationship Id="rId4" Type="http://schemas.openxmlformats.org/officeDocument/2006/relationships/image" Target="../media/image144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10.jpeg"/><Relationship Id="rId4" Type="http://schemas.openxmlformats.org/officeDocument/2006/relationships/image" Target="../media/image9.jpe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jpeg"/><Relationship Id="rId2" Type="http://schemas.openxmlformats.org/officeDocument/2006/relationships/image" Target="../media/image14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149.jpeg"/><Relationship Id="rId4" Type="http://schemas.openxmlformats.org/officeDocument/2006/relationships/image" Target="../media/image148.jpe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jpeg"/><Relationship Id="rId2" Type="http://schemas.openxmlformats.org/officeDocument/2006/relationships/image" Target="../media/image150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153.jpeg"/><Relationship Id="rId4" Type="http://schemas.openxmlformats.org/officeDocument/2006/relationships/image" Target="../media/image152.jpe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5.jpeg"/><Relationship Id="rId2" Type="http://schemas.openxmlformats.org/officeDocument/2006/relationships/image" Target="../media/image154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157.jpeg"/><Relationship Id="rId4" Type="http://schemas.openxmlformats.org/officeDocument/2006/relationships/image" Target="../media/image156.jpe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9.jpeg"/><Relationship Id="rId2" Type="http://schemas.openxmlformats.org/officeDocument/2006/relationships/image" Target="../media/image158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161.jpeg"/><Relationship Id="rId4" Type="http://schemas.openxmlformats.org/officeDocument/2006/relationships/image" Target="../media/image160.jpe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jpeg"/><Relationship Id="rId2" Type="http://schemas.openxmlformats.org/officeDocument/2006/relationships/image" Target="../media/image162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165.jpeg"/><Relationship Id="rId4" Type="http://schemas.openxmlformats.org/officeDocument/2006/relationships/image" Target="../media/image164.jpe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jpeg"/><Relationship Id="rId2" Type="http://schemas.openxmlformats.org/officeDocument/2006/relationships/image" Target="../media/image16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169.jpeg"/><Relationship Id="rId4" Type="http://schemas.openxmlformats.org/officeDocument/2006/relationships/image" Target="../media/image168.jpe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1.jpeg"/><Relationship Id="rId2" Type="http://schemas.openxmlformats.org/officeDocument/2006/relationships/image" Target="../media/image170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173.jpeg"/><Relationship Id="rId4" Type="http://schemas.openxmlformats.org/officeDocument/2006/relationships/image" Target="../media/image172.jpe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5.jpeg"/><Relationship Id="rId2" Type="http://schemas.openxmlformats.org/officeDocument/2006/relationships/image" Target="../media/image174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177.jpeg"/><Relationship Id="rId4" Type="http://schemas.openxmlformats.org/officeDocument/2006/relationships/image" Target="../media/image176.jpe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jpeg"/><Relationship Id="rId2" Type="http://schemas.openxmlformats.org/officeDocument/2006/relationships/image" Target="../media/image178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181.jpeg"/><Relationship Id="rId4" Type="http://schemas.openxmlformats.org/officeDocument/2006/relationships/image" Target="../media/image180.jpe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jpeg"/><Relationship Id="rId2" Type="http://schemas.openxmlformats.org/officeDocument/2006/relationships/image" Target="../media/image182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185.jpeg"/><Relationship Id="rId4" Type="http://schemas.openxmlformats.org/officeDocument/2006/relationships/image" Target="../media/image184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14.jpeg"/><Relationship Id="rId4" Type="http://schemas.openxmlformats.org/officeDocument/2006/relationships/image" Target="../media/image13.jpe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jpeg"/><Relationship Id="rId2" Type="http://schemas.openxmlformats.org/officeDocument/2006/relationships/image" Target="../media/image18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189.jpeg"/><Relationship Id="rId4" Type="http://schemas.openxmlformats.org/officeDocument/2006/relationships/image" Target="../media/image188.jpe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.jpeg"/><Relationship Id="rId2" Type="http://schemas.openxmlformats.org/officeDocument/2006/relationships/image" Target="../media/image190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193.jpeg"/><Relationship Id="rId4" Type="http://schemas.openxmlformats.org/officeDocument/2006/relationships/image" Target="../media/image192.jpe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5.jpeg"/><Relationship Id="rId2" Type="http://schemas.openxmlformats.org/officeDocument/2006/relationships/image" Target="../media/image194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jpeg"/><Relationship Id="rId4" Type="http://schemas.openxmlformats.org/officeDocument/2006/relationships/image" Target="../media/image196.jpe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8.jpeg"/><Relationship Id="rId2" Type="http://schemas.openxmlformats.org/officeDocument/2006/relationships/image" Target="../media/image197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200.jpeg"/><Relationship Id="rId4" Type="http://schemas.openxmlformats.org/officeDocument/2006/relationships/image" Target="../media/image199.jpe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2.jpeg"/><Relationship Id="rId2" Type="http://schemas.openxmlformats.org/officeDocument/2006/relationships/image" Target="../media/image20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204.jpeg"/><Relationship Id="rId4" Type="http://schemas.openxmlformats.org/officeDocument/2006/relationships/image" Target="../media/image203.jpe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jpeg"/><Relationship Id="rId2" Type="http://schemas.openxmlformats.org/officeDocument/2006/relationships/image" Target="../media/image205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208.jpeg"/><Relationship Id="rId4" Type="http://schemas.openxmlformats.org/officeDocument/2006/relationships/image" Target="../media/image207.jpe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0.jpeg"/><Relationship Id="rId2" Type="http://schemas.openxmlformats.org/officeDocument/2006/relationships/image" Target="../media/image209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212.jpeg"/><Relationship Id="rId4" Type="http://schemas.openxmlformats.org/officeDocument/2006/relationships/image" Target="../media/image211.jpe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4.jpeg"/><Relationship Id="rId2" Type="http://schemas.openxmlformats.org/officeDocument/2006/relationships/image" Target="../media/image2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216.jpeg"/><Relationship Id="rId4" Type="http://schemas.openxmlformats.org/officeDocument/2006/relationships/image" Target="../media/image215.jpe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jpeg"/><Relationship Id="rId2" Type="http://schemas.openxmlformats.org/officeDocument/2006/relationships/image" Target="../media/image217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220.jpeg"/><Relationship Id="rId4" Type="http://schemas.openxmlformats.org/officeDocument/2006/relationships/image" Target="../media/image219.jpe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jpeg"/><Relationship Id="rId2" Type="http://schemas.openxmlformats.org/officeDocument/2006/relationships/image" Target="../media/image2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224.jpeg"/><Relationship Id="rId4" Type="http://schemas.openxmlformats.org/officeDocument/2006/relationships/image" Target="../media/image223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6.jpeg"/><Relationship Id="rId2" Type="http://schemas.openxmlformats.org/officeDocument/2006/relationships/image" Target="../media/image225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228.jpeg"/><Relationship Id="rId4" Type="http://schemas.openxmlformats.org/officeDocument/2006/relationships/image" Target="../media/image227.jpe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jpeg"/><Relationship Id="rId2" Type="http://schemas.openxmlformats.org/officeDocument/2006/relationships/image" Target="../media/image229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232.jpeg"/><Relationship Id="rId4" Type="http://schemas.openxmlformats.org/officeDocument/2006/relationships/image" Target="../media/image231.jpe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jpeg"/><Relationship Id="rId2" Type="http://schemas.openxmlformats.org/officeDocument/2006/relationships/image" Target="../media/image23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236.jpeg"/><Relationship Id="rId4" Type="http://schemas.openxmlformats.org/officeDocument/2006/relationships/image" Target="../media/image235.jpe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8.jpeg"/><Relationship Id="rId2" Type="http://schemas.openxmlformats.org/officeDocument/2006/relationships/image" Target="../media/image237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240.jpeg"/><Relationship Id="rId4" Type="http://schemas.openxmlformats.org/officeDocument/2006/relationships/image" Target="../media/image239.jpe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2.jpeg"/><Relationship Id="rId2" Type="http://schemas.openxmlformats.org/officeDocument/2006/relationships/image" Target="../media/image24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244.jpeg"/><Relationship Id="rId4" Type="http://schemas.openxmlformats.org/officeDocument/2006/relationships/image" Target="../media/image243.jpe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6.jpeg"/><Relationship Id="rId2" Type="http://schemas.openxmlformats.org/officeDocument/2006/relationships/image" Target="../media/image245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248.jpeg"/><Relationship Id="rId4" Type="http://schemas.openxmlformats.org/officeDocument/2006/relationships/image" Target="../media/image247.jpe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0.jpeg"/><Relationship Id="rId2" Type="http://schemas.openxmlformats.org/officeDocument/2006/relationships/image" Target="../media/image249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252.jpeg"/><Relationship Id="rId4" Type="http://schemas.openxmlformats.org/officeDocument/2006/relationships/image" Target="../media/image251.jpe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4.jpeg"/><Relationship Id="rId2" Type="http://schemas.openxmlformats.org/officeDocument/2006/relationships/image" Target="../media/image25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256.jpeg"/><Relationship Id="rId4" Type="http://schemas.openxmlformats.org/officeDocument/2006/relationships/image" Target="../media/image255.jpe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8.jpeg"/><Relationship Id="rId2" Type="http://schemas.openxmlformats.org/officeDocument/2006/relationships/image" Target="../media/image257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260.jpeg"/><Relationship Id="rId4" Type="http://schemas.openxmlformats.org/officeDocument/2006/relationships/image" Target="../media/image259.jpe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2.jpeg"/><Relationship Id="rId2" Type="http://schemas.openxmlformats.org/officeDocument/2006/relationships/image" Target="../media/image26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264.jpeg"/><Relationship Id="rId4" Type="http://schemas.openxmlformats.org/officeDocument/2006/relationships/image" Target="../media/image263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22.jpeg"/><Relationship Id="rId4" Type="http://schemas.openxmlformats.org/officeDocument/2006/relationships/image" Target="../media/image21.jpe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6.jpeg"/><Relationship Id="rId2" Type="http://schemas.openxmlformats.org/officeDocument/2006/relationships/image" Target="../media/image265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268.jpeg"/><Relationship Id="rId4" Type="http://schemas.openxmlformats.org/officeDocument/2006/relationships/image" Target="../media/image267.jpe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0.jpeg"/><Relationship Id="rId2" Type="http://schemas.openxmlformats.org/officeDocument/2006/relationships/image" Target="../media/image269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272.jpeg"/><Relationship Id="rId4" Type="http://schemas.openxmlformats.org/officeDocument/2006/relationships/image" Target="../media/image271.jpe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jpeg"/><Relationship Id="rId2" Type="http://schemas.openxmlformats.org/officeDocument/2006/relationships/image" Target="../media/image273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276.jpeg"/><Relationship Id="rId4" Type="http://schemas.openxmlformats.org/officeDocument/2006/relationships/image" Target="../media/image275.jpe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8.jpeg"/><Relationship Id="rId2" Type="http://schemas.openxmlformats.org/officeDocument/2006/relationships/image" Target="../media/image277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280.jpeg"/><Relationship Id="rId4" Type="http://schemas.openxmlformats.org/officeDocument/2006/relationships/image" Target="../media/image279.jpe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2.jpeg"/><Relationship Id="rId2" Type="http://schemas.openxmlformats.org/officeDocument/2006/relationships/image" Target="../media/image28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284.jpeg"/><Relationship Id="rId4" Type="http://schemas.openxmlformats.org/officeDocument/2006/relationships/image" Target="../media/image283.jpe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6.jpeg"/><Relationship Id="rId2" Type="http://schemas.openxmlformats.org/officeDocument/2006/relationships/image" Target="../media/image285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288.jpeg"/><Relationship Id="rId4" Type="http://schemas.openxmlformats.org/officeDocument/2006/relationships/image" Target="../media/image287.jpe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0.jpeg"/><Relationship Id="rId2" Type="http://schemas.openxmlformats.org/officeDocument/2006/relationships/image" Target="../media/image289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292.jpeg"/><Relationship Id="rId4" Type="http://schemas.openxmlformats.org/officeDocument/2006/relationships/image" Target="../media/image291.jpe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4.jpeg"/><Relationship Id="rId2" Type="http://schemas.openxmlformats.org/officeDocument/2006/relationships/image" Target="../media/image29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296.jpeg"/><Relationship Id="rId4" Type="http://schemas.openxmlformats.org/officeDocument/2006/relationships/image" Target="../media/image295.jpe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8.jpeg"/><Relationship Id="rId2" Type="http://schemas.openxmlformats.org/officeDocument/2006/relationships/image" Target="../media/image297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300.jpeg"/><Relationship Id="rId4" Type="http://schemas.openxmlformats.org/officeDocument/2006/relationships/image" Target="../media/image299.jpe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2.jpeg"/><Relationship Id="rId2" Type="http://schemas.openxmlformats.org/officeDocument/2006/relationships/image" Target="../media/image30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304.jpeg"/><Relationship Id="rId4" Type="http://schemas.openxmlformats.org/officeDocument/2006/relationships/image" Target="../media/image303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26.jpeg"/><Relationship Id="rId4" Type="http://schemas.openxmlformats.org/officeDocument/2006/relationships/image" Target="../media/image25.jpe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6.jpeg"/><Relationship Id="rId2" Type="http://schemas.openxmlformats.org/officeDocument/2006/relationships/image" Target="../media/image305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308.jpeg"/><Relationship Id="rId4" Type="http://schemas.openxmlformats.org/officeDocument/2006/relationships/image" Target="../media/image307.jpe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0.jpeg"/><Relationship Id="rId2" Type="http://schemas.openxmlformats.org/officeDocument/2006/relationships/image" Target="../media/image309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312.jpeg"/><Relationship Id="rId4" Type="http://schemas.openxmlformats.org/officeDocument/2006/relationships/image" Target="../media/image311.jpe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4.jpeg"/><Relationship Id="rId2" Type="http://schemas.openxmlformats.org/officeDocument/2006/relationships/image" Target="../media/image3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316.jpeg"/><Relationship Id="rId4" Type="http://schemas.openxmlformats.org/officeDocument/2006/relationships/image" Target="../media/image315.jpe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8.jpeg"/><Relationship Id="rId2" Type="http://schemas.openxmlformats.org/officeDocument/2006/relationships/image" Target="../media/image317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320.jpeg"/><Relationship Id="rId4" Type="http://schemas.openxmlformats.org/officeDocument/2006/relationships/image" Target="../media/image319.jpe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2.jpeg"/><Relationship Id="rId2" Type="http://schemas.openxmlformats.org/officeDocument/2006/relationships/image" Target="../media/image3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324.jpeg"/><Relationship Id="rId4" Type="http://schemas.openxmlformats.org/officeDocument/2006/relationships/image" Target="../media/image323.jpe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6.jpeg"/><Relationship Id="rId2" Type="http://schemas.openxmlformats.org/officeDocument/2006/relationships/image" Target="../media/image325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328.jpeg"/><Relationship Id="rId4" Type="http://schemas.openxmlformats.org/officeDocument/2006/relationships/image" Target="../media/image327.jpe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0.jpeg"/><Relationship Id="rId2" Type="http://schemas.openxmlformats.org/officeDocument/2006/relationships/image" Target="../media/image329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332.jpeg"/><Relationship Id="rId4" Type="http://schemas.openxmlformats.org/officeDocument/2006/relationships/image" Target="../media/image331.jpe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4.jpeg"/><Relationship Id="rId2" Type="http://schemas.openxmlformats.org/officeDocument/2006/relationships/image" Target="../media/image33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336.jpeg"/><Relationship Id="rId4" Type="http://schemas.openxmlformats.org/officeDocument/2006/relationships/image" Target="../media/image335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openxmlformats.org/officeDocument/2006/relationships/image" Target="../media/image30.jpeg"/><Relationship Id="rId4" Type="http://schemas.openxmlformats.org/officeDocument/2006/relationships/image" Target="../media/image29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Düz Bağlayıcı 6">
            <a:extLst>
              <a:ext uri="{FF2B5EF4-FFF2-40B4-BE49-F238E27FC236}">
                <a16:creationId xmlns:a16="http://schemas.microsoft.com/office/drawing/2014/main" id="{0A570F5F-6E18-438F-8455-072CADD58A14}"/>
              </a:ext>
            </a:extLst>
          </p:cNvPr>
          <p:cNvCxnSpPr>
            <a:cxnSpLocks/>
          </p:cNvCxnSpPr>
          <p:nvPr/>
        </p:nvCxnSpPr>
        <p:spPr>
          <a:xfrm>
            <a:off x="0" y="4598504"/>
            <a:ext cx="12192000" cy="0"/>
          </a:xfrm>
          <a:prstGeom prst="line">
            <a:avLst/>
          </a:prstGeom>
          <a:ln w="825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Dikdörtgen 10">
            <a:extLst>
              <a:ext uri="{FF2B5EF4-FFF2-40B4-BE49-F238E27FC236}">
                <a16:creationId xmlns:a16="http://schemas.microsoft.com/office/drawing/2014/main" id="{3C73207D-D909-4844-811B-C4F0DBC01E1C}"/>
              </a:ext>
            </a:extLst>
          </p:cNvPr>
          <p:cNvSpPr/>
          <p:nvPr/>
        </p:nvSpPr>
        <p:spPr>
          <a:xfrm>
            <a:off x="4287187" y="4960137"/>
            <a:ext cx="5501390" cy="146303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" name="Unvan 1">
            <a:extLst>
              <a:ext uri="{FF2B5EF4-FFF2-40B4-BE49-F238E27FC236}">
                <a16:creationId xmlns:a16="http://schemas.microsoft.com/office/drawing/2014/main" id="{D8A5C11B-1FFA-4A95-ADAA-367DE457030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57200" y="4960137"/>
            <a:ext cx="6723089" cy="1463040"/>
          </a:xfrm>
        </p:spPr>
        <p:txBody>
          <a:bodyPr/>
          <a:lstStyle/>
          <a:p>
            <a:r>
              <a:rPr lang="tr-TR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Tamamlanan projeler</a:t>
            </a:r>
          </a:p>
        </p:txBody>
      </p:sp>
      <p:pic>
        <p:nvPicPr>
          <p:cNvPr id="5" name="Resim 4">
            <a:extLst>
              <a:ext uri="{FF2B5EF4-FFF2-40B4-BE49-F238E27FC236}">
                <a16:creationId xmlns:a16="http://schemas.microsoft.com/office/drawing/2014/main" id="{68AFA2D8-115E-4BBB-8858-8BBE3CBAC67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774606" y="4743913"/>
            <a:ext cx="4432388" cy="1979177"/>
          </a:xfrm>
          <a:prstGeom prst="rect">
            <a:avLst/>
          </a:prstGeom>
        </p:spPr>
      </p:pic>
      <p:cxnSp>
        <p:nvCxnSpPr>
          <p:cNvPr id="13" name="Düz Bağlayıcı 12">
            <a:extLst>
              <a:ext uri="{FF2B5EF4-FFF2-40B4-BE49-F238E27FC236}">
                <a16:creationId xmlns:a16="http://schemas.microsoft.com/office/drawing/2014/main" id="{D7FD32FB-CD30-458B-9C9F-A95E22274CF0}"/>
              </a:ext>
            </a:extLst>
          </p:cNvPr>
          <p:cNvCxnSpPr/>
          <p:nvPr/>
        </p:nvCxnSpPr>
        <p:spPr>
          <a:xfrm>
            <a:off x="7644984" y="4848843"/>
            <a:ext cx="0" cy="1821779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9803230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Rectangle 91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Rectangle 97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Resim 5" descr="çayır, açık hava, gök, bina içeren bir resim&#10;&#10;Çok yüksek güvenilirlikle oluşturulmuş açıklama">
            <a:extLst>
              <a:ext uri="{FF2B5EF4-FFF2-40B4-BE49-F238E27FC236}">
                <a16:creationId xmlns:a16="http://schemas.microsoft.com/office/drawing/2014/main" id="{EC6086C3-D2BA-4C60-997B-4FC2A7DEE3B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"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13" name="Resim 12" descr="bina, çayır, açık hava içeren bir resim&#10;&#10;Çok yüksek güvenilirlikle oluşturulmuş açıklama">
            <a:extLst>
              <a:ext uri="{FF2B5EF4-FFF2-40B4-BE49-F238E27FC236}">
                <a16:creationId xmlns:a16="http://schemas.microsoft.com/office/drawing/2014/main" id="{F5AE8F96-E04E-438B-BE08-BB78B694F08D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3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0" name="Resim 9" descr="çayır, bina, açık hava, gök içeren bir resim&#10;&#10;Çok yüksek güvenilirlikle oluşturulmuş açıklama">
            <a:extLst>
              <a:ext uri="{FF2B5EF4-FFF2-40B4-BE49-F238E27FC236}">
                <a16:creationId xmlns:a16="http://schemas.microsoft.com/office/drawing/2014/main" id="{296A37A1-338D-4AC0-83CA-D15A138C2E46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" name="Resim 14" descr="duvar, iç mekan, yer, dolap içeren bir resim&#10;&#10;Çok yüksek güvenilirlikle oluşturulmuş açıklama">
            <a:extLst>
              <a:ext uri="{FF2B5EF4-FFF2-40B4-BE49-F238E27FC236}">
                <a16:creationId xmlns:a16="http://schemas.microsoft.com/office/drawing/2014/main" id="{B4AC14A3-BD40-44A7-AFE3-78191EE11A4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Altınordu spor kulübü</a:t>
            </a:r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61A4D601-3BAC-4B0C-AD12-1C54A1C515C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0372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Rectangle 104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Rectangle 110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" name="Resim 10" descr="iç mekan, duvar, banyo, tuvalet içeren bir resim&#10;&#10;Çok yüksek güvenilirlikle oluşturulmuş açıklama">
            <a:extLst>
              <a:ext uri="{FF2B5EF4-FFF2-40B4-BE49-F238E27FC236}">
                <a16:creationId xmlns:a16="http://schemas.microsoft.com/office/drawing/2014/main" id="{A0FFBE2C-3D58-45BB-A407-E9492DA1C1E2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" b="-1"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5" name="Resim 4" descr="duvar, iç mekan, yer, tavan içeren bir resim&#10;&#10;Çok yüksek güvenilirlikle oluşturulmuş açıklama">
            <a:extLst>
              <a:ext uri="{FF2B5EF4-FFF2-40B4-BE49-F238E27FC236}">
                <a16:creationId xmlns:a16="http://schemas.microsoft.com/office/drawing/2014/main" id="{7D8D1950-1905-4ADB-B675-1A67C7A83A4F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3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4" name="Resim 13" descr="çayır, açık hava, tren, iz içeren bir resim&#10;&#10;Çok yüksek güvenilirlikle oluşturulmuş açıklama">
            <a:extLst>
              <a:ext uri="{FF2B5EF4-FFF2-40B4-BE49-F238E27FC236}">
                <a16:creationId xmlns:a16="http://schemas.microsoft.com/office/drawing/2014/main" id="{E7C3D774-D683-447B-98C1-E37CA1B6D1B2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Resim 7" descr="duvar, iç mekan, bina, yer içeren bir resim&#10;&#10;Çok yüksek güvenilirlikle oluşturulmuş açıklama">
            <a:extLst>
              <a:ext uri="{FF2B5EF4-FFF2-40B4-BE49-F238E27FC236}">
                <a16:creationId xmlns:a16="http://schemas.microsoft.com/office/drawing/2014/main" id="{2116E890-EFF2-4079-A348-B60E9C09F27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Altınordu spor kulübü</a:t>
            </a:r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3616C066-16E6-4132-BF4A-748CC28693AA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91340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Rectangle 65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tangle 71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 descr="gök, açık hava, zemin, tren içeren bir resim&#10;&#10;Çok yüksek güvenilirlikle oluşturulmuş açıklama">
            <a:extLst>
              <a:ext uri="{FF2B5EF4-FFF2-40B4-BE49-F238E27FC236}">
                <a16:creationId xmlns:a16="http://schemas.microsoft.com/office/drawing/2014/main" id="{B841455A-A441-4097-B0FF-5929895A51FC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"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6" name="Resim 5" descr="çit, çayır, açık hava, bina içeren bir resim&#10;&#10;Çok yüksek güvenilirlikle oluşturulmuş açıklama">
            <a:extLst>
              <a:ext uri="{FF2B5EF4-FFF2-40B4-BE49-F238E27FC236}">
                <a16:creationId xmlns:a16="http://schemas.microsoft.com/office/drawing/2014/main" id="{89F01074-C12A-4005-9FA5-BAF348AC107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3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 descr="gök, açık hava, zemin, kamyon içeren bir resim&#10;&#10;Çok yüksek güvenilirlikle oluşturulmuş açıklama">
            <a:extLst>
              <a:ext uri="{FF2B5EF4-FFF2-40B4-BE49-F238E27FC236}">
                <a16:creationId xmlns:a16="http://schemas.microsoft.com/office/drawing/2014/main" id="{F280E5D0-E79A-43F6-BB01-ACA3FCCE934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 b="-3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Resim 7" descr="gök, açık hava, çit, zemin içeren bir resim&#10;&#10;Çok yüksek güvenilirlikle oluşturulmuş açıklama">
            <a:extLst>
              <a:ext uri="{FF2B5EF4-FFF2-40B4-BE49-F238E27FC236}">
                <a16:creationId xmlns:a16="http://schemas.microsoft.com/office/drawing/2014/main" id="{896BB756-0D52-47F3-9339-54E4C6830C6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Etapak a.ş.</a:t>
            </a:r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E87AB052-F1FD-4B54-AD53-4438028CAA0A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96003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Rectangle 78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Rectangle 84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Resim 4" descr="açık hava, zemin, bina, tren içeren bir resim&#10;&#10;Yüksek güvenilirlikle oluşturulmuş açıklama">
            <a:extLst>
              <a:ext uri="{FF2B5EF4-FFF2-40B4-BE49-F238E27FC236}">
                <a16:creationId xmlns:a16="http://schemas.microsoft.com/office/drawing/2014/main" id="{83221EBB-B7EC-411D-8C27-859015137747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"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15" name="Resim 14" descr="bina, tren, zemin, iz içeren bir resim&#10;&#10;Çok yüksek güvenilirlikle oluşturulmuş açıklama">
            <a:extLst>
              <a:ext uri="{FF2B5EF4-FFF2-40B4-BE49-F238E27FC236}">
                <a16:creationId xmlns:a16="http://schemas.microsoft.com/office/drawing/2014/main" id="{8F3ABAD7-B768-4059-A13B-A11E05DF5C41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9" name="Resim 8" descr="gök, açık hava, bina, çit içeren bir resim&#10;&#10;Çok yüksek güvenilirlikle oluşturulmuş açıklama">
            <a:extLst>
              <a:ext uri="{FF2B5EF4-FFF2-40B4-BE49-F238E27FC236}">
                <a16:creationId xmlns:a16="http://schemas.microsoft.com/office/drawing/2014/main" id="{281BA2AF-B724-4787-ADB1-5CCE9F4E116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Resim 11" descr="zemin, açık hava, çit, gök içeren bir resim&#10;&#10;Çok yüksek güvenilirlikle oluşturulmuş açıklama">
            <a:extLst>
              <a:ext uri="{FF2B5EF4-FFF2-40B4-BE49-F238E27FC236}">
                <a16:creationId xmlns:a16="http://schemas.microsoft.com/office/drawing/2014/main" id="{7E7CD7EB-4E3D-4C09-AC37-5DD07FD4AA7E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Etapak a.ş.</a:t>
            </a:r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CBDD9A0B-4F39-4E72-B49C-7F0F8B540F36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7436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Rectangle 91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Rectangle 97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" name="Resim 10" descr="gök, bina, açık hava, zemin içeren bir resim&#10;&#10;Çok yüksek güvenilirlikle oluşturulmuş açıklama">
            <a:extLst>
              <a:ext uri="{FF2B5EF4-FFF2-40B4-BE49-F238E27FC236}">
                <a16:creationId xmlns:a16="http://schemas.microsoft.com/office/drawing/2014/main" id="{8F154F18-DF0D-4282-9F3B-12B46DCF1C57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"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8" name="Resim 7" descr="kişi, açık hava, zemin, adam içeren bir resim&#10;&#10;Çok yüksek güvenilirlikle oluşturulmuş açıklama">
            <a:extLst>
              <a:ext uri="{FF2B5EF4-FFF2-40B4-BE49-F238E27FC236}">
                <a16:creationId xmlns:a16="http://schemas.microsoft.com/office/drawing/2014/main" id="{F4354E16-0D70-4110-9467-603936F93847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3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6" name="Resim 5" descr="açık hava, zemin, gök, bina içeren bir resim&#10;&#10;Çok yüksek güvenilirlikle oluşturulmuş açıklama">
            <a:extLst>
              <a:ext uri="{FF2B5EF4-FFF2-40B4-BE49-F238E27FC236}">
                <a16:creationId xmlns:a16="http://schemas.microsoft.com/office/drawing/2014/main" id="{6493E807-DA71-46EF-BF3E-7F00731A5DC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Resim 13" descr="açık hava, ağaç, gök, zemin içeren bir resim&#10;&#10;Çok yüksek güvenilirlikle oluşturulmuş açıklama">
            <a:extLst>
              <a:ext uri="{FF2B5EF4-FFF2-40B4-BE49-F238E27FC236}">
                <a16:creationId xmlns:a16="http://schemas.microsoft.com/office/drawing/2014/main" id="{19608C27-D0D9-4264-ADF1-CE8B0D25891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Etapak a.ş.</a:t>
            </a:r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08D97D3C-0941-4C7F-956D-741DEBFE7E12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76335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Rectangle 117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4" name="Rectangle 123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Resim 7" descr="iç mekan, bina, depo, kar içeren bir resim&#10;&#10;Çok yüksek güvenilirlikle oluşturulmuş açıklama">
            <a:extLst>
              <a:ext uri="{FF2B5EF4-FFF2-40B4-BE49-F238E27FC236}">
                <a16:creationId xmlns:a16="http://schemas.microsoft.com/office/drawing/2014/main" id="{56702CE1-B243-49C4-922B-677F7F5C1FCD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"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14" name="Resim 13" descr="iç mekan, bina, depo, kar içeren bir resim&#10;&#10;Çok yüksek güvenilirlikle oluşturulmuş açıklama">
            <a:extLst>
              <a:ext uri="{FF2B5EF4-FFF2-40B4-BE49-F238E27FC236}">
                <a16:creationId xmlns:a16="http://schemas.microsoft.com/office/drawing/2014/main" id="{04E05DBD-2716-4DB7-B41B-80A3F6FC3B00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3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6" name="Resim 5" descr="iç mekan, bina, depo, metal içeren bir resim&#10;&#10;Çok yüksek güvenilirlikle oluşturulmuş açıklama">
            <a:extLst>
              <a:ext uri="{FF2B5EF4-FFF2-40B4-BE49-F238E27FC236}">
                <a16:creationId xmlns:a16="http://schemas.microsoft.com/office/drawing/2014/main" id="{A95CED73-F71F-4AD0-A775-7DB3B6DFEBCD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Resim 10" descr="iç mekan, bina, çit, kar içeren bir resim&#10;&#10;Çok yüksek güvenilirlikle oluşturulmuş açıklama">
            <a:extLst>
              <a:ext uri="{FF2B5EF4-FFF2-40B4-BE49-F238E27FC236}">
                <a16:creationId xmlns:a16="http://schemas.microsoft.com/office/drawing/2014/main" id="{ECAD1369-F824-4A07-81F1-31C5D6DC431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Etapak a.ş.</a:t>
            </a:r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07D297F3-A25F-4EBF-BBF7-10CA407F3231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1128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Rectangle 130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Rectangle 136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Resim 4" descr="bina, çit, tren, iç mekan içeren bir resim&#10;&#10;Çok yüksek güvenilirlikle oluşturulmuş açıklama">
            <a:extLst>
              <a:ext uri="{FF2B5EF4-FFF2-40B4-BE49-F238E27FC236}">
                <a16:creationId xmlns:a16="http://schemas.microsoft.com/office/drawing/2014/main" id="{52AE9300-F722-419D-8F77-9D7A4C9512C2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9" name="Resim 8" descr="bina, iç mekan, duvar içeren bir resim&#10;&#10;Çok yüksek güvenilirlikle oluşturulmuş açıklama">
            <a:extLst>
              <a:ext uri="{FF2B5EF4-FFF2-40B4-BE49-F238E27FC236}">
                <a16:creationId xmlns:a16="http://schemas.microsoft.com/office/drawing/2014/main" id="{0BEBFDB4-1B22-4688-ADD1-50F083979416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 rot="5400000">
            <a:off x="5909053" y="178559"/>
            <a:ext cx="3358597" cy="2996169"/>
          </a:xfrm>
          <a:prstGeom prst="rect">
            <a:avLst/>
          </a:prstGeom>
        </p:spPr>
      </p:pic>
      <p:pic>
        <p:nvPicPr>
          <p:cNvPr id="7" name="Resim 6" descr="bina, iç mekan, çit, tren içeren bir resim&#10;&#10;Çok yüksek güvenilirlikle oluşturulmuş açıklama">
            <a:extLst>
              <a:ext uri="{FF2B5EF4-FFF2-40B4-BE49-F238E27FC236}">
                <a16:creationId xmlns:a16="http://schemas.microsoft.com/office/drawing/2014/main" id="{B6B92B5B-E342-4E1B-B60C-1C2A676611A1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Resim 10" descr="iç mekan içeren bir resim&#10;&#10;Çok yüksek güvenilirlikle oluşturulmuş açıklama">
            <a:extLst>
              <a:ext uri="{FF2B5EF4-FFF2-40B4-BE49-F238E27FC236}">
                <a16:creationId xmlns:a16="http://schemas.microsoft.com/office/drawing/2014/main" id="{A53EC2CE-BF01-45AA-8925-1B333A13A3D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5400000">
            <a:off x="9052865" y="194439"/>
            <a:ext cx="3330300" cy="2941423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Etapak a.ş.</a:t>
            </a:r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3F6DC088-0CF1-4271-84F4-3023ADD67BEB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385862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Rectangle 79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Rectangle 85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Resim 14" descr="iç mekan, bina, tavan, kar içeren bir resim&#10;&#10;Çok yüksek güvenilirlikle oluşturulmuş açıklama">
            <a:extLst>
              <a:ext uri="{FF2B5EF4-FFF2-40B4-BE49-F238E27FC236}">
                <a16:creationId xmlns:a16="http://schemas.microsoft.com/office/drawing/2014/main" id="{CFA2F7AF-C6FE-4165-88D7-6489C47B7115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12" name="Resim 11" descr="bina, iç mekan, depo içeren bir resim&#10;&#10;Çok yüksek güvenilirlikle oluşturulmuş açıklama">
            <a:extLst>
              <a:ext uri="{FF2B5EF4-FFF2-40B4-BE49-F238E27FC236}">
                <a16:creationId xmlns:a16="http://schemas.microsoft.com/office/drawing/2014/main" id="{661B8A75-5B23-43CD-BDD4-3A5334D14417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9" name="Resim 8" descr="iç mekan, tavan, bina içeren bir resim&#10;&#10;Çok yüksek güvenilirlikle oluşturulmuş açıklama">
            <a:extLst>
              <a:ext uri="{FF2B5EF4-FFF2-40B4-BE49-F238E27FC236}">
                <a16:creationId xmlns:a16="http://schemas.microsoft.com/office/drawing/2014/main" id="{36F8F601-AC5C-4248-8E39-6DE30A52FB5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 b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 descr="bina, iç mekan içeren bir resim&#10;&#10;Çok yüksek güvenilirlikle oluşturulmuş açıklama">
            <a:extLst>
              <a:ext uri="{FF2B5EF4-FFF2-40B4-BE49-F238E27FC236}">
                <a16:creationId xmlns:a16="http://schemas.microsoft.com/office/drawing/2014/main" id="{EA6CFBA1-79A4-468C-BAF3-65EA72BBB244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Etapak a.ş.</a:t>
            </a:r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DF9F8CB3-FFBB-40E5-87F9-5F51872CEA91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95650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Rectangle 104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Rectangle 110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2" name="Resim 11" descr="gök içeren bir resim&#10;&#10;Çok yüksek güvenilirlikle oluşturulmuş açıklama">
            <a:extLst>
              <a:ext uri="{FF2B5EF4-FFF2-40B4-BE49-F238E27FC236}">
                <a16:creationId xmlns:a16="http://schemas.microsoft.com/office/drawing/2014/main" id="{947AD735-77F8-4494-A68E-45825C30D24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"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5" name="Resim 4" descr="gök, açık hava, zemin, bina içeren bir resim&#10;&#10;Çok yüksek güvenilirlikle oluşturulmuş açıklama">
            <a:extLst>
              <a:ext uri="{FF2B5EF4-FFF2-40B4-BE49-F238E27FC236}">
                <a16:creationId xmlns:a16="http://schemas.microsoft.com/office/drawing/2014/main" id="{DBE56561-5D86-4C08-B543-054ED426146D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3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5" name="Resim 14" descr="gök, açık hava, bina, zemin içeren bir resim&#10;&#10;Çok yüksek güvenilirlikle oluşturulmuş açıklama">
            <a:extLst>
              <a:ext uri="{FF2B5EF4-FFF2-40B4-BE49-F238E27FC236}">
                <a16:creationId xmlns:a16="http://schemas.microsoft.com/office/drawing/2014/main" id="{DACFC0C8-CC55-470F-9CF0-AF24CD71FC66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Resim 8" descr="gök, açık hava içeren bir resim&#10;&#10;Çok yüksek güvenilirlikle oluşturulmuş açıklama">
            <a:extLst>
              <a:ext uri="{FF2B5EF4-FFF2-40B4-BE49-F238E27FC236}">
                <a16:creationId xmlns:a16="http://schemas.microsoft.com/office/drawing/2014/main" id="{D53EC46E-FEB1-4326-90E3-0F65091A7D0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Etapak a.ş.</a:t>
            </a:r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B3828C90-A845-4AA3-BC51-9739E11AED2E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8056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Rectangle 130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Rectangle 136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Resim 8" descr="açık hava, ağaç, gök, zemin içeren bir resim&#10;&#10;Çok yüksek güvenilirlikle oluşturulmuş açıklama">
            <a:extLst>
              <a:ext uri="{FF2B5EF4-FFF2-40B4-BE49-F238E27FC236}">
                <a16:creationId xmlns:a16="http://schemas.microsoft.com/office/drawing/2014/main" id="{55CBA4AC-50E9-470A-81F0-E17719A14F7C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"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15" name="Resim 14" descr="açık hava, gök, ağaç, yol içeren bir resim&#10;&#10;Çok yüksek güvenilirlikle oluşturulmuş açıklama">
            <a:extLst>
              <a:ext uri="{FF2B5EF4-FFF2-40B4-BE49-F238E27FC236}">
                <a16:creationId xmlns:a16="http://schemas.microsoft.com/office/drawing/2014/main" id="{2A85F6D7-8AAD-4C94-9B66-2F932D052AC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3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2" name="Resim 11" descr="gök, açık hava, ağaç, yol içeren bir resim&#10;&#10;Çok yüksek güvenilirlikle oluşturulmuş açıklama">
            <a:extLst>
              <a:ext uri="{FF2B5EF4-FFF2-40B4-BE49-F238E27FC236}">
                <a16:creationId xmlns:a16="http://schemas.microsoft.com/office/drawing/2014/main" id="{A9F5FA9A-6EEF-4D05-BD44-9C813A62CE8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 descr="gök, açık hava, ağaç, zemin içeren bir resim&#10;&#10;Çok yüksek güvenilirlikle oluşturulmuş açıklama">
            <a:extLst>
              <a:ext uri="{FF2B5EF4-FFF2-40B4-BE49-F238E27FC236}">
                <a16:creationId xmlns:a16="http://schemas.microsoft.com/office/drawing/2014/main" id="{31ED967F-A1F1-4305-8D23-9B9C1804DBE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Etapak a.ş.</a:t>
            </a:r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6D6BC01D-E165-49F6-948B-71B9F7841ADE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43225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>
            <a:extLst>
              <a:ext uri="{FF2B5EF4-FFF2-40B4-BE49-F238E27FC236}">
                <a16:creationId xmlns:a16="http://schemas.microsoft.com/office/drawing/2014/main" id="{FEE15661-B0F2-42AE-A75B-0999B2CF5983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772744" y="484632"/>
            <a:ext cx="8948150" cy="5880916"/>
          </a:xfrm>
          <a:prstGeom prst="rect">
            <a:avLst/>
          </a:prstGeom>
          <a:solidFill>
            <a:srgbClr val="4040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CD161189-7A5B-4B2B-93DC-777102994750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3207198" y="1029524"/>
            <a:ext cx="0" cy="914400"/>
          </a:xfrm>
          <a:prstGeom prst="line">
            <a:avLst/>
          </a:prstGeom>
          <a:ln w="19050">
            <a:solidFill>
              <a:schemeClr val="accent1">
                <a:alpha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Rectangle 26">
            <a:extLst>
              <a:ext uri="{FF2B5EF4-FFF2-40B4-BE49-F238E27FC236}">
                <a16:creationId xmlns:a16="http://schemas.microsoft.com/office/drawing/2014/main" id="{354706C1-38B7-4C23-8749-906CB0DC80A8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75152" y="484632"/>
            <a:ext cx="2128933" cy="58809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Unvan 1">
            <a:extLst>
              <a:ext uri="{FF2B5EF4-FFF2-40B4-BE49-F238E27FC236}">
                <a16:creationId xmlns:a16="http://schemas.microsoft.com/office/drawing/2014/main" id="{DC20FC68-7E19-4CEC-AC88-71FF09D1E6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69327" y="788416"/>
            <a:ext cx="7923264" cy="1499616"/>
          </a:xfrm>
        </p:spPr>
        <p:txBody>
          <a:bodyPr>
            <a:normAutofit/>
          </a:bodyPr>
          <a:lstStyle/>
          <a:p>
            <a:r>
              <a:rPr lang="tr-TR">
                <a:solidFill>
                  <a:srgbClr val="FFFFFF"/>
                </a:solidFill>
              </a:rPr>
              <a:t>hakkında</a:t>
            </a:r>
          </a:p>
        </p:txBody>
      </p:sp>
      <p:sp>
        <p:nvSpPr>
          <p:cNvPr id="3" name="İçerik Yer Tutucusu 2">
            <a:extLst>
              <a:ext uri="{FF2B5EF4-FFF2-40B4-BE49-F238E27FC236}">
                <a16:creationId xmlns:a16="http://schemas.microsoft.com/office/drawing/2014/main" id="{99D162F2-DED4-4092-B392-83D128CC156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69327" y="2489202"/>
            <a:ext cx="7923264" cy="3554614"/>
          </a:xfrm>
        </p:spPr>
        <p:txBody>
          <a:bodyPr>
            <a:normAutofit/>
          </a:bodyPr>
          <a:lstStyle/>
          <a:p>
            <a:pPr marL="0" indent="0" fontAlgn="base">
              <a:buNone/>
            </a:pPr>
            <a:endParaRPr lang="tr-TR" b="1">
              <a:solidFill>
                <a:srgbClr val="FFFFFF"/>
              </a:solidFill>
            </a:endParaRPr>
          </a:p>
          <a:p>
            <a:pPr fontAlgn="base"/>
            <a:r>
              <a:rPr lang="tr-TR">
                <a:solidFill>
                  <a:srgbClr val="FFFFFF"/>
                </a:solidFill>
              </a:rPr>
              <a:t>     AfbaMetal iş hayatına 1 şubat 2015 tarihinde başlamıştır. Kurucularımızın yıllardır edindigi tecrübeler ışıgında bölgemizde önemli roller almaya başlamış bulunmaktayız. </a:t>
            </a:r>
          </a:p>
          <a:p>
            <a:pPr fontAlgn="base"/>
            <a:r>
              <a:rPr lang="tr-TR">
                <a:solidFill>
                  <a:srgbClr val="FFFFFF"/>
                </a:solidFill>
              </a:rPr>
              <a:t> </a:t>
            </a:r>
          </a:p>
          <a:p>
            <a:pPr fontAlgn="base"/>
            <a:r>
              <a:rPr lang="tr-TR">
                <a:solidFill>
                  <a:srgbClr val="FFFFFF"/>
                </a:solidFill>
              </a:rPr>
              <a:t>     Çalışmalarımızda işimizin uzmanı olarak maksimum müşteri memnuniyeti saglamak hedefimizdir.</a:t>
            </a:r>
          </a:p>
          <a:p>
            <a:endParaRPr lang="tr-TR">
              <a:solidFill>
                <a:srgbClr val="FFFFFF"/>
              </a:solidFill>
            </a:endParaRPr>
          </a:p>
        </p:txBody>
      </p:sp>
      <p:sp>
        <p:nvSpPr>
          <p:cNvPr id="9" name="Metin kutusu 8">
            <a:extLst>
              <a:ext uri="{FF2B5EF4-FFF2-40B4-BE49-F238E27FC236}">
                <a16:creationId xmlns:a16="http://schemas.microsoft.com/office/drawing/2014/main" id="{3FC16EBF-873C-4488-9487-F8BB2637184C}"/>
              </a:ext>
            </a:extLst>
          </p:cNvPr>
          <p:cNvSpPr txBox="1"/>
          <p:nvPr/>
        </p:nvSpPr>
        <p:spPr>
          <a:xfrm>
            <a:off x="7356524" y="5998096"/>
            <a:ext cx="43031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tr-TR" dirty="0">
                <a:solidFill>
                  <a:schemeClr val="bg1"/>
                </a:solidFill>
              </a:rPr>
              <a:t>www.afbametal.net</a:t>
            </a:r>
          </a:p>
        </p:txBody>
      </p:sp>
    </p:spTree>
    <p:extLst>
      <p:ext uri="{BB962C8B-B14F-4D97-AF65-F5344CB8AC3E}">
        <p14:creationId xmlns:p14="http://schemas.microsoft.com/office/powerpoint/2010/main" val="63887456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Rectangle 79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Rectangle 85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Resim 7" descr="gök, açık hava, zemin, yol içeren bir resim&#10;&#10;Çok yüksek güvenilirlikle oluşturulmuş açıklama">
            <a:extLst>
              <a:ext uri="{FF2B5EF4-FFF2-40B4-BE49-F238E27FC236}">
                <a16:creationId xmlns:a16="http://schemas.microsoft.com/office/drawing/2014/main" id="{1788D697-3BDD-4DAB-B09A-EB5E1045D67A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"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6" name="Resim 5" descr="gök, açık hava, zemin, sarı içeren bir resim&#10;&#10;Çok yüksek güvenilirlikle oluşturulmuş açıklama">
            <a:extLst>
              <a:ext uri="{FF2B5EF4-FFF2-40B4-BE49-F238E27FC236}">
                <a16:creationId xmlns:a16="http://schemas.microsoft.com/office/drawing/2014/main" id="{A6B8AFE2-5B69-449A-A209-436CFF7C6A75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3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4" name="Resim 13" descr="gök, açık hava, su, tablo içeren bir resim&#10;&#10;Çok yüksek güvenilirlikle oluşturulmuş açıklama">
            <a:extLst>
              <a:ext uri="{FF2B5EF4-FFF2-40B4-BE49-F238E27FC236}">
                <a16:creationId xmlns:a16="http://schemas.microsoft.com/office/drawing/2014/main" id="{8253447D-8D9B-4927-A0AC-3E8087010FDB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Resim 10" descr="gök, sarı, açık hava, zemin içeren bir resim&#10;&#10;Çok yüksek güvenilirlikle oluşturulmuş açıklama">
            <a:extLst>
              <a:ext uri="{FF2B5EF4-FFF2-40B4-BE49-F238E27FC236}">
                <a16:creationId xmlns:a16="http://schemas.microsoft.com/office/drawing/2014/main" id="{21D497C6-204A-418E-878F-E1A8D0DD8B1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fibrosan</a:t>
            </a:r>
            <a:r>
              <a:rPr lang="en-US" sz="4400" spc="200" dirty="0"/>
              <a:t> </a:t>
            </a:r>
            <a:r>
              <a:rPr lang="en-US" sz="4400" spc="200"/>
              <a:t>a.ş</a:t>
            </a:r>
            <a:r>
              <a:rPr lang="en-US" sz="4400" spc="200" dirty="0"/>
              <a:t>.</a:t>
            </a:r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7A434ADF-C179-453F-B968-0EB57B617B10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8691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Rectangle 92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Rectangle 98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Resim 14" descr="açık hava, zemin, bina, gök içeren bir resim&#10;&#10;Çok yüksek güvenilirlikle oluşturulmuş açıklama">
            <a:extLst>
              <a:ext uri="{FF2B5EF4-FFF2-40B4-BE49-F238E27FC236}">
                <a16:creationId xmlns:a16="http://schemas.microsoft.com/office/drawing/2014/main" id="{D6C2D981-A66D-481E-ABC3-13F0A702B074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12" name="Resim 11" descr="bina, boş, iç mekan içeren bir resim&#10;&#10;Yüksek güvenilirlikle oluşturulmuş açıklama">
            <a:extLst>
              <a:ext uri="{FF2B5EF4-FFF2-40B4-BE49-F238E27FC236}">
                <a16:creationId xmlns:a16="http://schemas.microsoft.com/office/drawing/2014/main" id="{4484F131-9AFA-48A0-9A97-D7CC4F6954B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5" name="Resim 4" descr="bina, tavan, iç mekan, istasyon içeren bir resim&#10;&#10;Çok yüksek güvenilirlikle oluşturulmuş açıklama">
            <a:extLst>
              <a:ext uri="{FF2B5EF4-FFF2-40B4-BE49-F238E27FC236}">
                <a16:creationId xmlns:a16="http://schemas.microsoft.com/office/drawing/2014/main" id="{DE15D288-6CDF-4F1B-9D64-DD0A7F56FF16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Resim 8" descr="gök, açık hava, kar, zemin içeren bir resim&#10;&#10;Çok yüksek güvenilirlikle oluşturulmuş açıklama">
            <a:extLst>
              <a:ext uri="{FF2B5EF4-FFF2-40B4-BE49-F238E27FC236}">
                <a16:creationId xmlns:a16="http://schemas.microsoft.com/office/drawing/2014/main" id="{AC6361C9-3AB1-4AE2-92E5-7289591DB30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4" b="-2"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fibrosan</a:t>
            </a:r>
            <a:r>
              <a:rPr lang="en-US" sz="4400" spc="200" dirty="0"/>
              <a:t> </a:t>
            </a:r>
            <a:r>
              <a:rPr lang="en-US" sz="4400" spc="200"/>
              <a:t>a.ş</a:t>
            </a:r>
            <a:r>
              <a:rPr lang="en-US" sz="4400" spc="200" dirty="0"/>
              <a:t>.</a:t>
            </a:r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CB26234E-A821-4D2E-BC0A-030046BA96C7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4217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Rectangle 105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" name="Rectangle 111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Resim 7" descr="bina, iç mekan, tavan, zemin içeren bir resim&#10;&#10;Çok yüksek güvenilirlikle oluşturulmuş açıklama">
            <a:extLst>
              <a:ext uri="{FF2B5EF4-FFF2-40B4-BE49-F238E27FC236}">
                <a16:creationId xmlns:a16="http://schemas.microsoft.com/office/drawing/2014/main" id="{DF095AFA-1EFA-4A5E-BD97-9EC10F60F6B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11" name="Resim 10" descr="gök, zemin, açık hava, doğa içeren bir resim&#10;&#10;Çok yüksek güvenilirlikle oluşturulmuş açıklama">
            <a:extLst>
              <a:ext uri="{FF2B5EF4-FFF2-40B4-BE49-F238E27FC236}">
                <a16:creationId xmlns:a16="http://schemas.microsoft.com/office/drawing/2014/main" id="{E235520D-9637-4BA4-9158-12B13444DC3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6" name="Resim 5" descr="gök, açık hava, zemin, bina içeren bir resim&#10;&#10;Çok yüksek güvenilirlikle oluşturulmuş açıklama">
            <a:extLst>
              <a:ext uri="{FF2B5EF4-FFF2-40B4-BE49-F238E27FC236}">
                <a16:creationId xmlns:a16="http://schemas.microsoft.com/office/drawing/2014/main" id="{AD255D82-6399-4039-A24E-160177E5AC8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 b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Resim 13" descr="gök, açık hava içeren bir resim&#10;&#10;Yüksek güvenilirlikle oluşturulmuş açıklama">
            <a:extLst>
              <a:ext uri="{FF2B5EF4-FFF2-40B4-BE49-F238E27FC236}">
                <a16:creationId xmlns:a16="http://schemas.microsoft.com/office/drawing/2014/main" id="{88A7B038-8178-4A70-9443-0693FFB4B96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fibrosan</a:t>
            </a:r>
            <a:r>
              <a:rPr lang="en-US" sz="4400" spc="200" dirty="0"/>
              <a:t> </a:t>
            </a:r>
            <a:r>
              <a:rPr lang="en-US" sz="4400" spc="200"/>
              <a:t>a.ş</a:t>
            </a:r>
            <a:r>
              <a:rPr lang="en-US" sz="4400" spc="200" dirty="0"/>
              <a:t>.</a:t>
            </a:r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86777536-1142-4319-95F2-4BF80F1CED7F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56547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Rectangle 118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" name="Rectangle 124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Resim 8" descr="bina, açık hava, zemin, gök içeren bir resim&#10;&#10;Çok yüksek güvenilirlikle oluşturulmuş açıklama">
            <a:extLst>
              <a:ext uri="{FF2B5EF4-FFF2-40B4-BE49-F238E27FC236}">
                <a16:creationId xmlns:a16="http://schemas.microsoft.com/office/drawing/2014/main" id="{F50CCA56-88C7-4748-B1CC-BED85C4DEE6D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5" name="Resim 4" descr="gök, bina, açık hava, çit içeren bir resim&#10;&#10;Çok yüksek güvenilirlikle oluşturulmuş açıklama">
            <a:extLst>
              <a:ext uri="{FF2B5EF4-FFF2-40B4-BE49-F238E27FC236}">
                <a16:creationId xmlns:a16="http://schemas.microsoft.com/office/drawing/2014/main" id="{C955945C-0CB1-4699-83C2-4549271EB186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2" name="Resim 11" descr="gök, bina, çit, yeşil içeren bir resim&#10;&#10;Çok yüksek güvenilirlikle oluşturulmuş açıklama">
            <a:extLst>
              <a:ext uri="{FF2B5EF4-FFF2-40B4-BE49-F238E27FC236}">
                <a16:creationId xmlns:a16="http://schemas.microsoft.com/office/drawing/2014/main" id="{4D24F9DF-C46D-4E82-BC15-11E8D7289F3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" name="Resim 14" descr="gök, açık hava, bina içeren bir resim&#10;&#10;Çok yüksek güvenilirlikle oluşturulmuş açıklama">
            <a:extLst>
              <a:ext uri="{FF2B5EF4-FFF2-40B4-BE49-F238E27FC236}">
                <a16:creationId xmlns:a16="http://schemas.microsoft.com/office/drawing/2014/main" id="{C44513DB-0CA9-44B3-86D3-C25D3DB9C61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 err="1"/>
              <a:t>steamlab</a:t>
            </a:r>
            <a:r>
              <a:rPr lang="en-US" sz="4400" spc="200" dirty="0"/>
              <a:t> </a:t>
            </a:r>
            <a:r>
              <a:rPr lang="en-US" sz="4400" spc="200" dirty="0" err="1"/>
              <a:t>a.ş</a:t>
            </a:r>
            <a:r>
              <a:rPr lang="en-US" sz="4400" spc="200" dirty="0"/>
              <a:t>.</a:t>
            </a:r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51EC2A50-2816-4589-AD16-3550F100A6BE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433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" name="Rectangle 131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Rectangle 137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Resim 5" descr="bina, yeşil, köprü içeren bir resim&#10;&#10;Çok yüksek güvenilirlikle oluşturulmuş açıklama">
            <a:extLst>
              <a:ext uri="{FF2B5EF4-FFF2-40B4-BE49-F238E27FC236}">
                <a16:creationId xmlns:a16="http://schemas.microsoft.com/office/drawing/2014/main" id="{AB56D1E8-08E3-4A78-978B-C174849D5D3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"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11" name="Resim 10" descr="bina, yeşil, köprü içeren bir resim&#10;&#10;Yüksek güvenilirlikle oluşturulmuş açıklama">
            <a:extLst>
              <a:ext uri="{FF2B5EF4-FFF2-40B4-BE49-F238E27FC236}">
                <a16:creationId xmlns:a16="http://schemas.microsoft.com/office/drawing/2014/main" id="{9DE7EEE6-BF27-44F7-9D89-9BF6894697C5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3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4" name="Resim 13">
            <a:extLst>
              <a:ext uri="{FF2B5EF4-FFF2-40B4-BE49-F238E27FC236}">
                <a16:creationId xmlns:a16="http://schemas.microsoft.com/office/drawing/2014/main" id="{5AEB99DF-0D72-4128-BCAC-90A073C12AE4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64795" y="3504904"/>
            <a:ext cx="5952677" cy="3348381"/>
          </a:xfrm>
          <a:prstGeom prst="rect">
            <a:avLst/>
          </a:prstGeom>
        </p:spPr>
      </p:pic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Resim 7" descr="zemin, bina, açık hava, gök içeren bir resim&#10;&#10;Çok yüksek güvenilirlikle oluşturulmuş açıklama">
            <a:extLst>
              <a:ext uri="{FF2B5EF4-FFF2-40B4-BE49-F238E27FC236}">
                <a16:creationId xmlns:a16="http://schemas.microsoft.com/office/drawing/2014/main" id="{284ADEE1-A158-4250-8724-64B8196DFCEF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steamlab</a:t>
            </a:r>
            <a:r>
              <a:rPr lang="en-US" sz="4400" spc="200" dirty="0"/>
              <a:t> </a:t>
            </a:r>
            <a:r>
              <a:rPr lang="en-US" sz="4400" spc="200"/>
              <a:t>a.ş</a:t>
            </a:r>
            <a:r>
              <a:rPr lang="en-US" sz="4400" spc="200" dirty="0"/>
              <a:t>.</a:t>
            </a:r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18E6E00E-7CDD-4B47-8D6B-90BD81C864D4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8774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Rectangle 80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Rectangle 86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Resim 8" descr="açık hava, kar, gök, bina içeren bir resim&#10;&#10;Çok yüksek güvenilirlikle oluşturulmuş açıklama">
            <a:extLst>
              <a:ext uri="{FF2B5EF4-FFF2-40B4-BE49-F238E27FC236}">
                <a16:creationId xmlns:a16="http://schemas.microsoft.com/office/drawing/2014/main" id="{BD0C1DB5-0CB8-4CCB-B9D1-2B7601EB24F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12" name="Resim 11" descr="iç mekan, bina, tavan, tren içeren bir resim&#10;&#10;Çok yüksek güvenilirlikle oluşturulmuş açıklama">
            <a:extLst>
              <a:ext uri="{FF2B5EF4-FFF2-40B4-BE49-F238E27FC236}">
                <a16:creationId xmlns:a16="http://schemas.microsoft.com/office/drawing/2014/main" id="{2336A366-A5A2-4B9E-AF2E-AD9BF4044144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5" name="Resim 4" descr="açık hava, gök, zemin, bina içeren bir resim&#10;&#10;Çok yüksek güvenilirlikle oluşturulmuş açıklama">
            <a:extLst>
              <a:ext uri="{FF2B5EF4-FFF2-40B4-BE49-F238E27FC236}">
                <a16:creationId xmlns:a16="http://schemas.microsoft.com/office/drawing/2014/main" id="{C52BDBB3-C5C5-4CEC-B022-B81527D4D76D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 b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" name="Resim 14" descr="iç mekan, bina, duvar içeren bir resim&#10;&#10;Çok yüksek güvenilirlikle oluşturulmuş açıklama">
            <a:extLst>
              <a:ext uri="{FF2B5EF4-FFF2-40B4-BE49-F238E27FC236}">
                <a16:creationId xmlns:a16="http://schemas.microsoft.com/office/drawing/2014/main" id="{299C1763-9C34-4B2B-90DC-936CD88B4E1F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 dirty="0"/>
              <a:t>b</a:t>
            </a:r>
            <a:r>
              <a:rPr lang="en-US" sz="4400" spc="200"/>
              <a:t>tm</a:t>
            </a:r>
            <a:r>
              <a:rPr lang="en-US" sz="4400" spc="200" dirty="0"/>
              <a:t> </a:t>
            </a:r>
            <a:r>
              <a:rPr lang="en-US" sz="4400" spc="200"/>
              <a:t>a.ş</a:t>
            </a:r>
            <a:r>
              <a:rPr lang="en-US" sz="4400" spc="200" dirty="0"/>
              <a:t>.</a:t>
            </a:r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A34A6128-6D9D-4EAF-8F72-86F2CA5C094D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72262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Rectangle 93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" name="Rectangle 99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Resim 5" descr="iç mekan, bina içeren bir resim&#10;&#10;Çok yüksek güvenilirlikle oluşturulmuş açıklama">
            <a:extLst>
              <a:ext uri="{FF2B5EF4-FFF2-40B4-BE49-F238E27FC236}">
                <a16:creationId xmlns:a16="http://schemas.microsoft.com/office/drawing/2014/main" id="{C2B8E128-6BF5-4ACE-94A1-5F998668984B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11" name="Resim 10" descr="iç mekan, bina, tavan, yol içeren bir resim&#10;&#10;Çok yüksek güvenilirlikle oluşturulmuş açıklama">
            <a:extLst>
              <a:ext uri="{FF2B5EF4-FFF2-40B4-BE49-F238E27FC236}">
                <a16:creationId xmlns:a16="http://schemas.microsoft.com/office/drawing/2014/main" id="{709F73E1-8D67-4167-8630-C32BE7598B4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4" name="Resim 13" descr="açık hava, gök, kar, zemin içeren bir resim&#10;&#10;Çok yüksek güvenilirlikle oluşturulmuş açıklama">
            <a:extLst>
              <a:ext uri="{FF2B5EF4-FFF2-40B4-BE49-F238E27FC236}">
                <a16:creationId xmlns:a16="http://schemas.microsoft.com/office/drawing/2014/main" id="{19BF35ED-E758-4499-876F-71D4BD17C08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 b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Resim 7" descr="bina, iç mekan, tavan, tren içeren bir resim&#10;&#10;Çok yüksek güvenilirlikle oluşturulmuş açıklama">
            <a:extLst>
              <a:ext uri="{FF2B5EF4-FFF2-40B4-BE49-F238E27FC236}">
                <a16:creationId xmlns:a16="http://schemas.microsoft.com/office/drawing/2014/main" id="{C1CC79F4-4FAF-4CB5-9974-26C79CDBE4F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 dirty="0"/>
              <a:t>b</a:t>
            </a:r>
            <a:r>
              <a:rPr lang="en-US" sz="4400" spc="200"/>
              <a:t>tm</a:t>
            </a:r>
            <a:r>
              <a:rPr lang="en-US" sz="4400" spc="200" dirty="0"/>
              <a:t> </a:t>
            </a:r>
            <a:r>
              <a:rPr lang="en-US" sz="4400" spc="200"/>
              <a:t>a.ş</a:t>
            </a:r>
            <a:r>
              <a:rPr lang="en-US" sz="4400" spc="200" dirty="0"/>
              <a:t>.</a:t>
            </a:r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819FB962-B141-40F2-84C1-A89B656CAAA6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86046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Rectangle 106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Rectangle 112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Resim 8" descr="gök, açık hava, zemin içeren bir resim&#10;&#10;Çok yüksek güvenilirlikle oluşturulmuş açıklama">
            <a:extLst>
              <a:ext uri="{FF2B5EF4-FFF2-40B4-BE49-F238E27FC236}">
                <a16:creationId xmlns:a16="http://schemas.microsoft.com/office/drawing/2014/main" id="{8E952051-3267-408D-AC5C-B518E97F3155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12" name="Resim 11" descr="gök, zemin, açık hava içeren bir resim&#10;&#10;Çok yüksek güvenilirlikle oluşturulmuş açıklama">
            <a:extLst>
              <a:ext uri="{FF2B5EF4-FFF2-40B4-BE49-F238E27FC236}">
                <a16:creationId xmlns:a16="http://schemas.microsoft.com/office/drawing/2014/main" id="{B2FFBADB-8F7B-4BFD-AC67-117ED6DDBA9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5" name="Resim 4" descr="açık hava, gök, zemin, ağaç içeren bir resim&#10;&#10;Çok yüksek güvenilirlikle oluşturulmuş açıklama">
            <a:extLst>
              <a:ext uri="{FF2B5EF4-FFF2-40B4-BE49-F238E27FC236}">
                <a16:creationId xmlns:a16="http://schemas.microsoft.com/office/drawing/2014/main" id="{49307F5D-4D1C-4B45-A6D4-0BF048D5041D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" name="Resim 14" descr="gök, açık hava, zemin, çayır içeren bir resim&#10;&#10;Çok yüksek güvenilirlikle oluşturulmuş açıklama">
            <a:extLst>
              <a:ext uri="{FF2B5EF4-FFF2-40B4-BE49-F238E27FC236}">
                <a16:creationId xmlns:a16="http://schemas.microsoft.com/office/drawing/2014/main" id="{7F301489-85E9-4A4E-AEA1-A8F84E089924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4" b="-2"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Muhtar kent</a:t>
            </a:r>
            <a:br>
              <a:rPr lang="en-US" sz="4400" spc="200"/>
            </a:br>
            <a:r>
              <a:rPr lang="en-US" sz="4400" spc="200"/>
              <a:t>otopark</a:t>
            </a:r>
            <a:endParaRPr lang="en-US" sz="4400" spc="200" dirty="0"/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29F8B2FF-6421-4F68-AE0E-D28ADD74D65A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19118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Rectangle 106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Rectangle 112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Resim 4" descr="açık hava nesnesi içeren bir resim&#10;&#10;Yüksek güvenilirlikle oluşturulmuş açıklama">
            <a:extLst>
              <a:ext uri="{FF2B5EF4-FFF2-40B4-BE49-F238E27FC236}">
                <a16:creationId xmlns:a16="http://schemas.microsoft.com/office/drawing/2014/main" id="{92104EA0-C40A-4383-B962-B8800DD9CF67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9" name="Resim 8" descr="gök, açık hava, zemin, bina içeren bir resim&#10;&#10;Çok yüksek güvenilirlikle oluşturulmuş açıklama">
            <a:extLst>
              <a:ext uri="{FF2B5EF4-FFF2-40B4-BE49-F238E27FC236}">
                <a16:creationId xmlns:a16="http://schemas.microsoft.com/office/drawing/2014/main" id="{63DFD163-CE94-49EB-8E03-BA3F0B7AF099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 descr="zemin, açık hava, çit, gök içeren bir resim&#10;&#10;Çok yüksek güvenilirlikle oluşturulmuş açıklama">
            <a:extLst>
              <a:ext uri="{FF2B5EF4-FFF2-40B4-BE49-F238E27FC236}">
                <a16:creationId xmlns:a16="http://schemas.microsoft.com/office/drawing/2014/main" id="{6150C3F6-EBF0-405C-BC0E-BECBD3FF9DA1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Resim 6" descr="gök, açık hava, zemin, bina içeren bir resim&#10;&#10;Çok yüksek güvenilirlikle oluşturulmuş açıklama">
            <a:extLst>
              <a:ext uri="{FF2B5EF4-FFF2-40B4-BE49-F238E27FC236}">
                <a16:creationId xmlns:a16="http://schemas.microsoft.com/office/drawing/2014/main" id="{47C63A38-8A73-46B5-AB8C-A1EBBF6FFE57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Muhtar kent</a:t>
            </a:r>
            <a:br>
              <a:rPr lang="en-US" sz="4400" spc="200"/>
            </a:br>
            <a:r>
              <a:rPr lang="en-US" sz="4400" spc="200"/>
              <a:t>otopark</a:t>
            </a:r>
            <a:endParaRPr lang="en-US" sz="4400" spc="200" dirty="0"/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01BF6137-6CB3-4897-8057-7ED436D3230B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64710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Rectangle 106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Rectangle 112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Resim 6" descr="gök, açık hava, zemin, bina içeren bir resim&#10;&#10;Çok yüksek güvenilirlikle oluşturulmuş açıklama">
            <a:extLst>
              <a:ext uri="{FF2B5EF4-FFF2-40B4-BE49-F238E27FC236}">
                <a16:creationId xmlns:a16="http://schemas.microsoft.com/office/drawing/2014/main" id="{FE1F9DB4-426D-4499-B00D-EC73876A75CC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5" name="Resim 4" descr="gök, açık hava, zemin, bina içeren bir resim&#10;&#10;Çok yüksek güvenilirlikle oluşturulmuş açıklama">
            <a:extLst>
              <a:ext uri="{FF2B5EF4-FFF2-40B4-BE49-F238E27FC236}">
                <a16:creationId xmlns:a16="http://schemas.microsoft.com/office/drawing/2014/main" id="{F2EA67FF-CEE8-44AE-8898-247506A2244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 descr="gök, açık hava, ağaç, zemin içeren bir resim&#10;&#10;Çok yüksek güvenilirlikle oluşturulmuş açıklama">
            <a:extLst>
              <a:ext uri="{FF2B5EF4-FFF2-40B4-BE49-F238E27FC236}">
                <a16:creationId xmlns:a16="http://schemas.microsoft.com/office/drawing/2014/main" id="{016A81C4-A42E-4EC7-ADF5-8B62672D5022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 b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Resim 8" descr="gök, ağaç, açık hava, bina içeren bir resim&#10;&#10;Çok yüksek güvenilirlikle oluşturulmuş açıklama">
            <a:extLst>
              <a:ext uri="{FF2B5EF4-FFF2-40B4-BE49-F238E27FC236}">
                <a16:creationId xmlns:a16="http://schemas.microsoft.com/office/drawing/2014/main" id="{524F2846-F23E-4DCE-86AB-1300EF9F1E73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Muhtar kent</a:t>
            </a:r>
            <a:br>
              <a:rPr lang="en-US" sz="4400" spc="200"/>
            </a:br>
            <a:r>
              <a:rPr lang="en-US" sz="4400" spc="200"/>
              <a:t>otopark</a:t>
            </a:r>
            <a:endParaRPr lang="en-US" sz="4400" spc="200" dirty="0"/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783FB990-DF64-42FC-9700-4C06135D1CE8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7100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16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31" name="Straight Connector 20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tangle 22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Resim 7" descr="çayır, açık hava, gök içeren bir resim&#10;&#10;Çok yüksek güvenilirlikle oluşturulmuş açıklama">
            <a:extLst>
              <a:ext uri="{FF2B5EF4-FFF2-40B4-BE49-F238E27FC236}">
                <a16:creationId xmlns:a16="http://schemas.microsoft.com/office/drawing/2014/main" id="{654953C6-91BE-409E-AC4F-FD860EE6A982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"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12" name="Resim 11" descr="gök, açık hava, çayır, zemin içeren bir resim&#10;&#10;Çok yüksek güvenilirlikle oluşturulmuş açıklama">
            <a:extLst>
              <a:ext uri="{FF2B5EF4-FFF2-40B4-BE49-F238E27FC236}">
                <a16:creationId xmlns:a16="http://schemas.microsoft.com/office/drawing/2014/main" id="{F216457F-04AF-4472-B62F-FE0A87BCA7F9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3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6" name="Resim 5" descr="çayır, gök, açık hava, alan içeren bir resim&#10;&#10;Çok yüksek güvenilirlikle oluşturulmuş açıklama">
            <a:extLst>
              <a:ext uri="{FF2B5EF4-FFF2-40B4-BE49-F238E27FC236}">
                <a16:creationId xmlns:a16="http://schemas.microsoft.com/office/drawing/2014/main" id="{EFBD8915-1E5C-4B78-B4B3-BF2E0AE37EC6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33" name="Straight Connector 24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" name="Resim 9" descr="gök, zemin, açık hava, çit içeren bir resim&#10;&#10;Çok yüksek güvenilirlikle oluşturulmuş açıklama">
            <a:extLst>
              <a:ext uri="{FF2B5EF4-FFF2-40B4-BE49-F238E27FC236}">
                <a16:creationId xmlns:a16="http://schemas.microsoft.com/office/drawing/2014/main" id="{96F79CE5-8441-40E8-A186-92709168F7B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Petkim star rafineri</a:t>
            </a:r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ADEFC9FE-2B44-4586-916B-3D7F0FD34FA3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397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Rectangle 106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Rectangle 112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" name="Resim 18" descr="gök, bina, açık hava içeren bir resim&#10;&#10;Çok yüksek güvenilirlikle oluşturulmuş açıklama">
            <a:extLst>
              <a:ext uri="{FF2B5EF4-FFF2-40B4-BE49-F238E27FC236}">
                <a16:creationId xmlns:a16="http://schemas.microsoft.com/office/drawing/2014/main" id="{A8DA2F3A-1479-46B6-86E1-1546141964A5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15" name="Resim 14" descr="gök, açık hava, zemin, bina içeren bir resim&#10;&#10;Çok yüksek güvenilirlikle oluşturulmuş açıklama">
            <a:extLst>
              <a:ext uri="{FF2B5EF4-FFF2-40B4-BE49-F238E27FC236}">
                <a16:creationId xmlns:a16="http://schemas.microsoft.com/office/drawing/2014/main" id="{F9E4C1CD-D054-4778-8AAF-56745E0C240F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7" name="Resim 16" descr="bina, gök, açık hava, zemin içeren bir resim&#10;&#10;Çok yüksek güvenilirlikle oluşturulmuş açıklama">
            <a:extLst>
              <a:ext uri="{FF2B5EF4-FFF2-40B4-BE49-F238E27FC236}">
                <a16:creationId xmlns:a16="http://schemas.microsoft.com/office/drawing/2014/main" id="{7791D472-CF2E-4EA6-B1C7-E53217D051E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Resim 12" descr="gök, açık hava, zemin, bina içeren bir resim&#10;&#10;Çok yüksek güvenilirlikle oluşturulmuş açıklama">
            <a:extLst>
              <a:ext uri="{FF2B5EF4-FFF2-40B4-BE49-F238E27FC236}">
                <a16:creationId xmlns:a16="http://schemas.microsoft.com/office/drawing/2014/main" id="{8033A44B-0CF8-4B55-A97D-0DFC9C8ADF7F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Muhtar kent</a:t>
            </a:r>
            <a:br>
              <a:rPr lang="en-US" sz="4400" spc="200"/>
            </a:br>
            <a:r>
              <a:rPr lang="en-US" sz="4400" spc="200"/>
              <a:t>otopark</a:t>
            </a:r>
            <a:endParaRPr lang="en-US" sz="4400" spc="200" dirty="0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D92EA7A9-AE9F-4DAC-B01F-530F481481F2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65468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Rectangle 106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Rectangle 112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Resim 8" descr="yer, iç mekan, bina, duvar içeren bir resim&#10;&#10;Çok yüksek güvenilirlikle oluşturulmuş açıklama">
            <a:extLst>
              <a:ext uri="{FF2B5EF4-FFF2-40B4-BE49-F238E27FC236}">
                <a16:creationId xmlns:a16="http://schemas.microsoft.com/office/drawing/2014/main" id="{91DD4D9C-AE46-4EED-AA93-ECB836B33D7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11" name="Resim 10" descr="iç mekan, duvar, bina, yer içeren bir resim&#10;&#10;Çok yüksek güvenilirlikle oluşturulmuş açıklama">
            <a:extLst>
              <a:ext uri="{FF2B5EF4-FFF2-40B4-BE49-F238E27FC236}">
                <a16:creationId xmlns:a16="http://schemas.microsoft.com/office/drawing/2014/main" id="{CA1ADCE1-922D-45CB-B02E-7965E07CC171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5" name="Resim 4" descr="gök, zemin, açık hava, bina içeren bir resim&#10;&#10;Çok yüksek güvenilirlikle oluşturulmuş açıklama">
            <a:extLst>
              <a:ext uri="{FF2B5EF4-FFF2-40B4-BE49-F238E27FC236}">
                <a16:creationId xmlns:a16="http://schemas.microsoft.com/office/drawing/2014/main" id="{F953955E-F455-473A-957F-578AE00EE69D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 b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Resim 6">
            <a:extLst>
              <a:ext uri="{FF2B5EF4-FFF2-40B4-BE49-F238E27FC236}">
                <a16:creationId xmlns:a16="http://schemas.microsoft.com/office/drawing/2014/main" id="{4EA19F3A-5546-4864-A7BF-CCE2AF3040FE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47304" y="4715"/>
            <a:ext cx="2941423" cy="3317729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Muhtar kent</a:t>
            </a:r>
            <a:br>
              <a:rPr lang="en-US" sz="4400" spc="200"/>
            </a:br>
            <a:r>
              <a:rPr lang="en-US" sz="4400" spc="200"/>
              <a:t>otopark</a:t>
            </a:r>
            <a:endParaRPr lang="en-US" sz="4400" spc="200" dirty="0"/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4D3F59C9-09C3-4AAC-AD34-A656FE01549F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8252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Rectangle 119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Rectangle 125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" name="Resim 12" descr="açık hava, zemin, gök, bina içeren bir resim&#10;&#10;Çok yüksek güvenilirlikle oluşturulmuş açıklama">
            <a:extLst>
              <a:ext uri="{FF2B5EF4-FFF2-40B4-BE49-F238E27FC236}">
                <a16:creationId xmlns:a16="http://schemas.microsoft.com/office/drawing/2014/main" id="{C0530E53-DD42-43B4-B71C-53751DECCE6A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15" name="Resim 14" descr="gök, açık hava, zemin, bina içeren bir resim&#10;&#10;Çok yüksek güvenilirlikle oluşturulmuş açıklama">
            <a:extLst>
              <a:ext uri="{FF2B5EF4-FFF2-40B4-BE49-F238E27FC236}">
                <a16:creationId xmlns:a16="http://schemas.microsoft.com/office/drawing/2014/main" id="{8B5570DA-2921-4FDD-BEBC-00BA4FB8ACF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0" name="Resim 9" descr="gök, açık hava, bina, zemin içeren bir resim&#10;&#10;Çok yüksek güvenilirlikle oluşturulmuş açıklama">
            <a:extLst>
              <a:ext uri="{FF2B5EF4-FFF2-40B4-BE49-F238E27FC236}">
                <a16:creationId xmlns:a16="http://schemas.microsoft.com/office/drawing/2014/main" id="{6C7AF03C-A00E-459E-803B-0FB04B728B0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Resim 5" descr="bina, gök, açık hava, sundurma içeren bir resim&#10;&#10;Çok yüksek güvenilirlikle oluşturulmuş açıklama">
            <a:extLst>
              <a:ext uri="{FF2B5EF4-FFF2-40B4-BE49-F238E27FC236}">
                <a16:creationId xmlns:a16="http://schemas.microsoft.com/office/drawing/2014/main" id="{058895F5-4BA9-46D4-B295-A233B0C15758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Muhtar kent</a:t>
            </a:r>
            <a:br>
              <a:rPr lang="en-US" sz="4400" spc="200"/>
            </a:br>
            <a:r>
              <a:rPr lang="en-US" sz="4400" spc="200"/>
              <a:t>otopark</a:t>
            </a:r>
            <a:endParaRPr lang="en-US" sz="4400" spc="200" dirty="0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28D22C97-B875-498D-838D-6E9D4A651BBC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06456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Rectangle 132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Rectangle 138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" name="Resim 18" descr="ağaç, açık hava, açık hava nesnesi, gök içeren bir resim&#10;&#10;Çok yüksek güvenilirlikle oluşturulmuş açıklama">
            <a:extLst>
              <a:ext uri="{FF2B5EF4-FFF2-40B4-BE49-F238E27FC236}">
                <a16:creationId xmlns:a16="http://schemas.microsoft.com/office/drawing/2014/main" id="{D022DBE4-F209-4C00-A96D-CFBBFA6D056B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5" name="Resim 4" descr="ağaç, çit, açık hava, gök içeren bir resim&#10;&#10;Çok yüksek güvenilirlikle oluşturulmuş açıklama">
            <a:extLst>
              <a:ext uri="{FF2B5EF4-FFF2-40B4-BE49-F238E27FC236}">
                <a16:creationId xmlns:a16="http://schemas.microsoft.com/office/drawing/2014/main" id="{5D06AE83-F7FE-4A20-8ED5-5B9F637F4AB4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7" name="Resim 16" descr="çayır, ağaç, açık hava, bina içeren bir resim&#10;&#10;Çok yüksek güvenilirlikle oluşturulmuş açıklama">
            <a:extLst>
              <a:ext uri="{FF2B5EF4-FFF2-40B4-BE49-F238E27FC236}">
                <a16:creationId xmlns:a16="http://schemas.microsoft.com/office/drawing/2014/main" id="{F08160B8-EA3F-42FD-B5BF-16DEB3A3318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Resim 7" descr="ağaç, çit, açık hava, gök içeren bir resim&#10;&#10;Çok yüksek güvenilirlikle oluşturulmuş açıklama">
            <a:extLst>
              <a:ext uri="{FF2B5EF4-FFF2-40B4-BE49-F238E27FC236}">
                <a16:creationId xmlns:a16="http://schemas.microsoft.com/office/drawing/2014/main" id="{6DF02A96-AF24-4E99-BEA1-B8A5ED32DC63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Tfc holding</a:t>
            </a:r>
            <a:br>
              <a:rPr lang="en-US" sz="4400" spc="200"/>
            </a:br>
            <a:r>
              <a:rPr lang="en-US" sz="4400" spc="200"/>
              <a:t>hüseyin uçar</a:t>
            </a:r>
            <a:endParaRPr lang="en-US" sz="4400" spc="200" dirty="0"/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AE5CBB2A-BB3C-46D3-AD23-73C24E1A5374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566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Rectangle 81">
            <a:extLst>
              <a:ext uri="{FF2B5EF4-FFF2-40B4-BE49-F238E27FC236}">
                <a16:creationId xmlns:a16="http://schemas.microsoft.com/office/drawing/2014/main" id="{6AB9711F-9D4F-49B4-892B-FEF66AA2FA95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" name="Oval 5">
            <a:extLst>
              <a:ext uri="{FF2B5EF4-FFF2-40B4-BE49-F238E27FC236}">
                <a16:creationId xmlns:a16="http://schemas.microsoft.com/office/drawing/2014/main" id="{3A32867E-64D3-4B51-85AC-D771EA43C320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AFD44988-8DFE-46FC-967A-F6DB265384B1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Rectangle 87">
            <a:extLst>
              <a:ext uri="{FF2B5EF4-FFF2-40B4-BE49-F238E27FC236}">
                <a16:creationId xmlns:a16="http://schemas.microsoft.com/office/drawing/2014/main" id="{D8FFD3D0-FC83-4E4A-B07F-C7CADE1395A0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" name="Resim 18" descr="açık hava, çayır, ağaç, bina içeren bir resim&#10;&#10;Çok yüksek güvenilirlikle oluşturulmuş açıklama">
            <a:extLst>
              <a:ext uri="{FF2B5EF4-FFF2-40B4-BE49-F238E27FC236}">
                <a16:creationId xmlns:a16="http://schemas.microsoft.com/office/drawing/2014/main" id="{B92EDF5C-3CDE-4947-8704-68200056976D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sp>
        <p:nvSpPr>
          <p:cNvPr id="90" name="Rectangle 89">
            <a:extLst>
              <a:ext uri="{FF2B5EF4-FFF2-40B4-BE49-F238E27FC236}">
                <a16:creationId xmlns:a16="http://schemas.microsoft.com/office/drawing/2014/main" id="{0CAC3619-9CBB-466B-9EA5-8D6A4CDED675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247303" y="0"/>
            <a:ext cx="2941423" cy="335594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Resim 14" descr="açık hava, ağaç, bina, zemin içeren bir resim&#10;&#10;Çok yüksek güvenilirlikle oluşturulmuş açıklama">
            <a:extLst>
              <a:ext uri="{FF2B5EF4-FFF2-40B4-BE49-F238E27FC236}">
                <a16:creationId xmlns:a16="http://schemas.microsoft.com/office/drawing/2014/main" id="{8A5AB08B-59EB-49F7-8673-94504303C26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351154F7-F45F-422A-BFCE-86FA3829666A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" name="Resim 16" descr="açık hava, çit, bina içeren bir resim&#10;&#10;Çok yüksek güvenilirlikle oluşturulmuş açıklama">
            <a:extLst>
              <a:ext uri="{FF2B5EF4-FFF2-40B4-BE49-F238E27FC236}">
                <a16:creationId xmlns:a16="http://schemas.microsoft.com/office/drawing/2014/main" id="{B5802AE7-6A16-47DC-A9E9-952B463AF76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5400000">
            <a:off x="9040043" y="207259"/>
            <a:ext cx="3355942" cy="2941423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Tfc holding</a:t>
            </a:r>
            <a:br>
              <a:rPr lang="en-US" sz="4400" spc="200"/>
            </a:br>
            <a:r>
              <a:rPr lang="en-US" sz="4400" spc="200"/>
              <a:t>hüseyin uçar</a:t>
            </a:r>
            <a:endParaRPr lang="en-US" sz="4400" spc="200" dirty="0"/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7ADE6333-DBEA-447E-A8DE-2E822EE8B953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64442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Rectangle 132">
            <a:extLst>
              <a:ext uri="{FF2B5EF4-FFF2-40B4-BE49-F238E27FC236}">
                <a16:creationId xmlns:a16="http://schemas.microsoft.com/office/drawing/2014/main" id="{42E59668-3C21-4C75-9F1D-FC8FC2F32C8A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" name="Oval 5">
            <a:extLst>
              <a:ext uri="{FF2B5EF4-FFF2-40B4-BE49-F238E27FC236}">
                <a16:creationId xmlns:a16="http://schemas.microsoft.com/office/drawing/2014/main" id="{52A002CF-6EAF-497D-9B9B-EF9F4451841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BF631B04-CB79-4ABB-B631-511E05B2509F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Rectangle 138">
            <a:extLst>
              <a:ext uri="{FF2B5EF4-FFF2-40B4-BE49-F238E27FC236}">
                <a16:creationId xmlns:a16="http://schemas.microsoft.com/office/drawing/2014/main" id="{A838025A-4823-41C6-A7F3-0513745CE12D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Resim 8" descr="ağaç, çayır, açık hava, gök içeren bir resim&#10;&#10;Çok yüksek güvenilirlikle oluşturulmuş açıklama">
            <a:extLst>
              <a:ext uri="{FF2B5EF4-FFF2-40B4-BE49-F238E27FC236}">
                <a16:creationId xmlns:a16="http://schemas.microsoft.com/office/drawing/2014/main" id="{2FE6BE19-A667-4925-B4E7-87108900C1C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5" name="Resim 4" descr="ağaç içeren bir resim&#10;&#10;Çok yüksek güvenilirlikle oluşturulmuş açıklama">
            <a:extLst>
              <a:ext uri="{FF2B5EF4-FFF2-40B4-BE49-F238E27FC236}">
                <a16:creationId xmlns:a16="http://schemas.microsoft.com/office/drawing/2014/main" id="{EF40DF9F-AAFA-43AA-96E1-853B4C8AAAC5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23D1C50C-D1FC-462F-901A-C40738C29FAF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Resim 6" descr="bina, açık hava içeren bir resim&#10;&#10;Yüksek güvenilirlikle oluşturulmuş açıklama">
            <a:extLst>
              <a:ext uri="{FF2B5EF4-FFF2-40B4-BE49-F238E27FC236}">
                <a16:creationId xmlns:a16="http://schemas.microsoft.com/office/drawing/2014/main" id="{F139A8AF-0167-4D24-B452-82648C7601F8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>
            <a:off x="9247303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Tfc holding</a:t>
            </a:r>
            <a:br>
              <a:rPr lang="en-US" sz="4400" spc="200"/>
            </a:br>
            <a:r>
              <a:rPr lang="en-US" sz="4400" spc="200"/>
              <a:t>hüseyin uçar</a:t>
            </a:r>
            <a:endParaRPr lang="en-US" sz="4400" spc="200" dirty="0"/>
          </a:p>
        </p:txBody>
      </p:sp>
      <p:pic>
        <p:nvPicPr>
          <p:cNvPr id="12" name="Resim 11">
            <a:extLst>
              <a:ext uri="{FF2B5EF4-FFF2-40B4-BE49-F238E27FC236}">
                <a16:creationId xmlns:a16="http://schemas.microsoft.com/office/drawing/2014/main" id="{FED9AC60-E3CF-4958-9E8E-1D705BFF3A2B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81966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Rectangle 132">
            <a:extLst>
              <a:ext uri="{FF2B5EF4-FFF2-40B4-BE49-F238E27FC236}">
                <a16:creationId xmlns:a16="http://schemas.microsoft.com/office/drawing/2014/main" id="{42E59668-3C21-4C75-9F1D-FC8FC2F32C8A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" name="Oval 5">
            <a:extLst>
              <a:ext uri="{FF2B5EF4-FFF2-40B4-BE49-F238E27FC236}">
                <a16:creationId xmlns:a16="http://schemas.microsoft.com/office/drawing/2014/main" id="{52A002CF-6EAF-497D-9B9B-EF9F4451841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BF631B04-CB79-4ABB-B631-511E05B2509F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Rectangle 138">
            <a:extLst>
              <a:ext uri="{FF2B5EF4-FFF2-40B4-BE49-F238E27FC236}">
                <a16:creationId xmlns:a16="http://schemas.microsoft.com/office/drawing/2014/main" id="{A838025A-4823-41C6-A7F3-0513745CE12D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Resim 4" descr="iç mekan, bina, geniş içeren bir resim&#10;&#10;Çok yüksek güvenilirlikle oluşturulmuş açıklama">
            <a:extLst>
              <a:ext uri="{FF2B5EF4-FFF2-40B4-BE49-F238E27FC236}">
                <a16:creationId xmlns:a16="http://schemas.microsoft.com/office/drawing/2014/main" id="{776F6830-4247-4B32-A196-79BF7444311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9" name="Resim 8" descr="zemin, bina, sera, tren içeren bir resim&#10;&#10;Çok yüksek güvenilirlikle oluşturulmuş açıklama">
            <a:extLst>
              <a:ext uri="{FF2B5EF4-FFF2-40B4-BE49-F238E27FC236}">
                <a16:creationId xmlns:a16="http://schemas.microsoft.com/office/drawing/2014/main" id="{5E0A956C-6313-4B60-8D16-916D23F07F1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23D1C50C-D1FC-462F-901A-C40738C29FAF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Resim 6" descr="bina, iç mekan, çit içeren bir resim&#10;&#10;Yüksek güvenilirlikle oluşturulmuş açıklama">
            <a:extLst>
              <a:ext uri="{FF2B5EF4-FFF2-40B4-BE49-F238E27FC236}">
                <a16:creationId xmlns:a16="http://schemas.microsoft.com/office/drawing/2014/main" id="{932626B6-C40B-4502-BDD3-E28A35E0730D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>
            <a:off x="9247303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Tfc holding</a:t>
            </a:r>
            <a:br>
              <a:rPr lang="en-US" sz="4400" spc="200"/>
            </a:br>
            <a:r>
              <a:rPr lang="en-US" sz="4400" spc="200"/>
              <a:t>hüseyin uçar</a:t>
            </a:r>
            <a:endParaRPr lang="en-US" sz="4400" spc="200" dirty="0"/>
          </a:p>
        </p:txBody>
      </p:sp>
      <p:pic>
        <p:nvPicPr>
          <p:cNvPr id="12" name="Resim 11">
            <a:extLst>
              <a:ext uri="{FF2B5EF4-FFF2-40B4-BE49-F238E27FC236}">
                <a16:creationId xmlns:a16="http://schemas.microsoft.com/office/drawing/2014/main" id="{01F59377-4794-449D-B367-8978A5935228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9533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Rectangle 132">
            <a:extLst>
              <a:ext uri="{FF2B5EF4-FFF2-40B4-BE49-F238E27FC236}">
                <a16:creationId xmlns:a16="http://schemas.microsoft.com/office/drawing/2014/main" id="{6AB9711F-9D4F-49B4-892B-FEF66AA2FA95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" name="Oval 5">
            <a:extLst>
              <a:ext uri="{FF2B5EF4-FFF2-40B4-BE49-F238E27FC236}">
                <a16:creationId xmlns:a16="http://schemas.microsoft.com/office/drawing/2014/main" id="{3A32867E-64D3-4B51-85AC-D771EA43C320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AFD44988-8DFE-46FC-967A-F6DB265384B1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Rectangle 138">
            <a:extLst>
              <a:ext uri="{FF2B5EF4-FFF2-40B4-BE49-F238E27FC236}">
                <a16:creationId xmlns:a16="http://schemas.microsoft.com/office/drawing/2014/main" id="{D8FFD3D0-FC83-4E4A-B07F-C7CADE1395A0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Resim 4" descr="bina, sera, iç mekan, tren içeren bir resim&#10;&#10;Çok yüksek güvenilirlikle oluşturulmuş açıklama">
            <a:extLst>
              <a:ext uri="{FF2B5EF4-FFF2-40B4-BE49-F238E27FC236}">
                <a16:creationId xmlns:a16="http://schemas.microsoft.com/office/drawing/2014/main" id="{8A3BFE1B-8D00-4EF8-8282-EF058A5D60CB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sp>
        <p:nvSpPr>
          <p:cNvPr id="141" name="Rectangle 140">
            <a:extLst>
              <a:ext uri="{FF2B5EF4-FFF2-40B4-BE49-F238E27FC236}">
                <a16:creationId xmlns:a16="http://schemas.microsoft.com/office/drawing/2014/main" id="{0CAC3619-9CBB-466B-9EA5-8D6A4CDED675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247303" y="0"/>
            <a:ext cx="2941423" cy="335594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Resim 6" descr="tren, bina, açık hava, sera içeren bir resim&#10;&#10;Çok yüksek güvenilirlikle oluşturulmuş açıklama">
            <a:extLst>
              <a:ext uri="{FF2B5EF4-FFF2-40B4-BE49-F238E27FC236}">
                <a16:creationId xmlns:a16="http://schemas.microsoft.com/office/drawing/2014/main" id="{BAF2AF87-92E3-4EBB-8484-1F15A93DB866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149" name="Straight Connector 142">
            <a:extLst>
              <a:ext uri="{FF2B5EF4-FFF2-40B4-BE49-F238E27FC236}">
                <a16:creationId xmlns:a16="http://schemas.microsoft.com/office/drawing/2014/main" id="{351154F7-F45F-422A-BFCE-86FA3829666A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Resim 8" descr="sera, bina, kişi içeren bir resim&#10;&#10;Yüksek güvenilirlikle oluşturulmuş açıklama">
            <a:extLst>
              <a:ext uri="{FF2B5EF4-FFF2-40B4-BE49-F238E27FC236}">
                <a16:creationId xmlns:a16="http://schemas.microsoft.com/office/drawing/2014/main" id="{050B518E-9975-4312-A67F-8BCA80FF1D5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>
            <a:off x="9247303" y="10"/>
            <a:ext cx="2941423" cy="3355932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Tfc holding</a:t>
            </a:r>
            <a:br>
              <a:rPr lang="en-US" sz="4400" spc="200"/>
            </a:br>
            <a:r>
              <a:rPr lang="en-US" sz="4400" spc="200"/>
              <a:t>hüseyin uçar</a:t>
            </a:r>
            <a:endParaRPr lang="en-US" sz="4400" spc="200" dirty="0"/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1D3C38DA-548C-4EFF-8DA6-E0459AA435C4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47884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Rectangle 106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Rectangle 112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Resim 9" descr="gök, zemin, açık hava, açık hava nesnesi içeren bir resim&#10;&#10;Çok yüksek güvenilirlikle oluşturulmuş açıklama">
            <a:extLst>
              <a:ext uri="{FF2B5EF4-FFF2-40B4-BE49-F238E27FC236}">
                <a16:creationId xmlns:a16="http://schemas.microsoft.com/office/drawing/2014/main" id="{5D3EEBF3-2A25-4BB9-8615-762598665FB5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16" name="Resim 15" descr="gök, açık hava, çayır, zemin içeren bir resim&#10;&#10;Çok yüksek güvenilirlikle oluşturulmuş açıklama">
            <a:extLst>
              <a:ext uri="{FF2B5EF4-FFF2-40B4-BE49-F238E27FC236}">
                <a16:creationId xmlns:a16="http://schemas.microsoft.com/office/drawing/2014/main" id="{397B17E2-A37F-4544-9190-2E1C87171BF9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7" name="Resim 6" descr="gök, zemin, açık hava, sahil içeren bir resim&#10;&#10;Çok yüksek güvenilirlikle oluşturulmuş açıklama">
            <a:extLst>
              <a:ext uri="{FF2B5EF4-FFF2-40B4-BE49-F238E27FC236}">
                <a16:creationId xmlns:a16="http://schemas.microsoft.com/office/drawing/2014/main" id="{9EF50CAF-1AEF-47F7-80B2-C838B3FA89B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 b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Resim 12" descr="gök, çayır, açık hava, tren içeren bir resim&#10;&#10;Çok yüksek güvenilirlikle oluşturulmuş açıklama">
            <a:extLst>
              <a:ext uri="{FF2B5EF4-FFF2-40B4-BE49-F238E27FC236}">
                <a16:creationId xmlns:a16="http://schemas.microsoft.com/office/drawing/2014/main" id="{8951F7E9-F4EB-4763-9B83-4F19F11414C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 dirty="0" err="1"/>
              <a:t>Canmar</a:t>
            </a:r>
            <a:r>
              <a:rPr lang="en-US" sz="4400" spc="200" dirty="0"/>
              <a:t> </a:t>
            </a:r>
            <a:r>
              <a:rPr lang="en-US" sz="4400" spc="200" dirty="0" err="1"/>
              <a:t>uluslararası</a:t>
            </a:r>
            <a:r>
              <a:rPr lang="en-US" sz="4400" spc="200" dirty="0"/>
              <a:t> </a:t>
            </a:r>
            <a:r>
              <a:rPr lang="en-US" sz="4400" spc="200" dirty="0" err="1"/>
              <a:t>nakliyat</a:t>
            </a:r>
            <a:endParaRPr lang="en-US" sz="4400" spc="200" dirty="0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B6488E18-0450-459C-BBDE-E4F93ECFE4F1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90640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Rectangle 119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Rectangle 125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Resim 7" descr="gök, açık hava, çayır, zemin içeren bir resim&#10;&#10;Çok yüksek güvenilirlikle oluşturulmuş açıklama">
            <a:extLst>
              <a:ext uri="{FF2B5EF4-FFF2-40B4-BE49-F238E27FC236}">
                <a16:creationId xmlns:a16="http://schemas.microsoft.com/office/drawing/2014/main" id="{EB38275E-7B71-4FD0-BA59-D2E44F40112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14" name="Resim 13" descr="zemin, gök, açık hava, tren içeren bir resim&#10;&#10;Çok yüksek güvenilirlikle oluşturulmuş açıklama">
            <a:extLst>
              <a:ext uri="{FF2B5EF4-FFF2-40B4-BE49-F238E27FC236}">
                <a16:creationId xmlns:a16="http://schemas.microsoft.com/office/drawing/2014/main" id="{A0EAAFA8-1737-43AD-B83A-7304FC72A98B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5" name="Resim 4" descr="gök, açık hava, çayır, zemin içeren bir resim&#10;&#10;Çok yüksek güvenilirlikle oluşturulmuş açıklama">
            <a:extLst>
              <a:ext uri="{FF2B5EF4-FFF2-40B4-BE49-F238E27FC236}">
                <a16:creationId xmlns:a16="http://schemas.microsoft.com/office/drawing/2014/main" id="{F1CDA30D-D2B3-4EF3-8625-E61F66BEB7A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 b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Resim 10" descr="gök, açık hava, zemin, tren içeren bir resim&#10;&#10;Çok yüksek güvenilirlikle oluşturulmuş açıklama">
            <a:extLst>
              <a:ext uri="{FF2B5EF4-FFF2-40B4-BE49-F238E27FC236}">
                <a16:creationId xmlns:a16="http://schemas.microsoft.com/office/drawing/2014/main" id="{AA14BC79-32D9-4439-8C4D-D6811BBBC15E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Canmar uluslararası nakliyat</a:t>
            </a:r>
            <a:endParaRPr lang="en-US" sz="4400" spc="200" dirty="0"/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13422E6B-D9E6-4E34-B9AA-B29D027BEF7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15291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Rectangle 25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" name="Resim 12" descr="gök, açık hava, çayır, zemin içeren bir resim&#10;&#10;Çok yüksek güvenilirlikle oluşturulmuş açıklama">
            <a:extLst>
              <a:ext uri="{FF2B5EF4-FFF2-40B4-BE49-F238E27FC236}">
                <a16:creationId xmlns:a16="http://schemas.microsoft.com/office/drawing/2014/main" id="{9CC94FFD-CF16-47EE-9464-E9319F5FE99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"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9" name="Resim 8" descr="gök, açık hava, çayır, zemin içeren bir resim&#10;&#10;Çok yüksek güvenilirlikle oluşturulmuş açıklama">
            <a:extLst>
              <a:ext uri="{FF2B5EF4-FFF2-40B4-BE49-F238E27FC236}">
                <a16:creationId xmlns:a16="http://schemas.microsoft.com/office/drawing/2014/main" id="{41C03F20-891C-4A9B-A306-1C8916025C15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3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5" name="Resim 4" descr="açık hava, gök, zemin, dağ içeren bir resim&#10;&#10;Çok yüksek güvenilirlikle oluşturulmuş açıklama">
            <a:extLst>
              <a:ext uri="{FF2B5EF4-FFF2-40B4-BE49-F238E27FC236}">
                <a16:creationId xmlns:a16="http://schemas.microsoft.com/office/drawing/2014/main" id="{26C5B003-4375-43A6-82FB-A2BE67EAF12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" name="Resim 14" descr="gök, açık hava, zemin, bina içeren bir resim&#10;&#10;Çok yüksek güvenilirlikle oluşturulmuş açıklama">
            <a:extLst>
              <a:ext uri="{FF2B5EF4-FFF2-40B4-BE49-F238E27FC236}">
                <a16:creationId xmlns:a16="http://schemas.microsoft.com/office/drawing/2014/main" id="{B53F7E46-C48E-4C0B-A02D-9B7786F90E1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Petkim star rafineri</a:t>
            </a:r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06062F87-0837-4FBD-8C2E-BE7040EE0DDA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72260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Rectangle 132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Rectangle 138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Resim 5" descr="çayır, gök, açık hava, dağ içeren bir resim&#10;&#10;Çok yüksek güvenilirlikle oluşturulmuş açıklama">
            <a:extLst>
              <a:ext uri="{FF2B5EF4-FFF2-40B4-BE49-F238E27FC236}">
                <a16:creationId xmlns:a16="http://schemas.microsoft.com/office/drawing/2014/main" id="{A3B71AD9-74C7-44CD-B8CB-1B50FEA759E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9" name="Resim 8" descr="çit, gök, açık hava, dağ içeren bir resim&#10;&#10;Çok yüksek güvenilirlikle oluşturulmuş açıklama">
            <a:extLst>
              <a:ext uri="{FF2B5EF4-FFF2-40B4-BE49-F238E27FC236}">
                <a16:creationId xmlns:a16="http://schemas.microsoft.com/office/drawing/2014/main" id="{A1CBA601-6801-4D2D-ADCA-3E8015EB300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2" name="Resim 11" descr="gök, açık hava, çayır, zemin içeren bir resim&#10;&#10;Çok yüksek güvenilirlikle oluşturulmuş açıklama">
            <a:extLst>
              <a:ext uri="{FF2B5EF4-FFF2-40B4-BE49-F238E27FC236}">
                <a16:creationId xmlns:a16="http://schemas.microsoft.com/office/drawing/2014/main" id="{CA0A421C-0FF4-4D05-B256-02FB8E0860C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 b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" name="Resim 14" descr="gök, açık hava, zemin, çit içeren bir resim&#10;&#10;Çok yüksek güvenilirlikle oluşturulmuş açıklama">
            <a:extLst>
              <a:ext uri="{FF2B5EF4-FFF2-40B4-BE49-F238E27FC236}">
                <a16:creationId xmlns:a16="http://schemas.microsoft.com/office/drawing/2014/main" id="{6580708F-568D-453B-B478-C11593FEBA5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Canmar uluslararası nakliyat</a:t>
            </a:r>
            <a:endParaRPr lang="en-US" sz="4400" spc="200" dirty="0"/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C8ED143D-98F5-4E59-8267-F8E2F337AB1D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35088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Rectangle 81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Rectangle 87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 descr="gök, açık hava, zemin, tren içeren bir resim&#10;&#10;Çok yüksek güvenilirlikle oluşturulmuş açıklama">
            <a:extLst>
              <a:ext uri="{FF2B5EF4-FFF2-40B4-BE49-F238E27FC236}">
                <a16:creationId xmlns:a16="http://schemas.microsoft.com/office/drawing/2014/main" id="{547C3067-F24B-4621-BC47-C74505E36652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5" name="Resim 4" descr="açık hava, gök, zemin, çayır içeren bir resim&#10;&#10;Çok yüksek güvenilirlikle oluşturulmuş açıklama">
            <a:extLst>
              <a:ext uri="{FF2B5EF4-FFF2-40B4-BE49-F238E27FC236}">
                <a16:creationId xmlns:a16="http://schemas.microsoft.com/office/drawing/2014/main" id="{35CE134D-A50F-48D4-BE64-357198B3B20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8" name="Resim 7" descr="açık hava, gök, zemin, çayır içeren bir resim&#10;&#10;Çok yüksek güvenilirlikle oluşturulmuş açıklama">
            <a:extLst>
              <a:ext uri="{FF2B5EF4-FFF2-40B4-BE49-F238E27FC236}">
                <a16:creationId xmlns:a16="http://schemas.microsoft.com/office/drawing/2014/main" id="{5DD450D1-F56D-42DA-847C-002E44F7281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/>
          <a:stretch/>
        </p:blipFill>
        <p:spPr>
          <a:xfrm>
            <a:off x="6090267" y="3504905"/>
            <a:ext cx="6101733" cy="3165920"/>
          </a:xfrm>
          <a:prstGeom prst="rect">
            <a:avLst/>
          </a:prstGeom>
        </p:spPr>
      </p:pic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Resim 10" descr="gök, açık hava, zemin, çit içeren bir resim&#10;&#10;Çok yüksek güvenilirlikle oluşturulmuş açıklama">
            <a:extLst>
              <a:ext uri="{FF2B5EF4-FFF2-40B4-BE49-F238E27FC236}">
                <a16:creationId xmlns:a16="http://schemas.microsoft.com/office/drawing/2014/main" id="{30BC73EB-1685-4AC5-BB88-B437F9021461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Canmar uluslararası nakliyat</a:t>
            </a:r>
            <a:endParaRPr lang="en-US" sz="4400" spc="200" dirty="0"/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42E2021D-80FB-45D0-B775-9E416931346D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26106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Rectangle 94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99" name="Straight Connector 98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Rectangle 100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Resim 8" descr="gök, açık hava, zemin, tren içeren bir resim&#10;&#10;Çok yüksek güvenilirlikle oluşturulmuş açıklama">
            <a:extLst>
              <a:ext uri="{FF2B5EF4-FFF2-40B4-BE49-F238E27FC236}">
                <a16:creationId xmlns:a16="http://schemas.microsoft.com/office/drawing/2014/main" id="{EC289734-25A0-427B-B027-C269B8E83DE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15" name="Resim 14" descr="tren, zemin, açık hava, gök içeren bir resim&#10;&#10;Çok yüksek güvenilirlikle oluşturulmuş açıklama">
            <a:extLst>
              <a:ext uri="{FF2B5EF4-FFF2-40B4-BE49-F238E27FC236}">
                <a16:creationId xmlns:a16="http://schemas.microsoft.com/office/drawing/2014/main" id="{66DEE9E0-2DEA-4BAD-AF78-3FB1C5D0E740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6" name="Resim 5" descr="gök, açık hava, zemin, ulaşım içeren bir resim&#10;&#10;Çok yüksek güvenilirlikle oluşturulmuş açıklama">
            <a:extLst>
              <a:ext uri="{FF2B5EF4-FFF2-40B4-BE49-F238E27FC236}">
                <a16:creationId xmlns:a16="http://schemas.microsoft.com/office/drawing/2014/main" id="{91C90138-49C3-45BA-96EE-C654AAA0499F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 b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Resim 11" descr="gök, açık hava, zemin, tren içeren bir resim&#10;&#10;Çok yüksek güvenilirlikle oluşturulmuş açıklama">
            <a:extLst>
              <a:ext uri="{FF2B5EF4-FFF2-40B4-BE49-F238E27FC236}">
                <a16:creationId xmlns:a16="http://schemas.microsoft.com/office/drawing/2014/main" id="{932BB02B-6291-4EEE-9D7E-B9FC83A1776F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Canmar uluslararası nakliyat</a:t>
            </a:r>
            <a:endParaRPr lang="en-US" sz="4400" spc="200" dirty="0"/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46D897F4-CA9A-4FE5-A427-D4431CEED76F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07930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Rectangle 107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2" name="Straight Connector 111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Rectangle 113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 descr="gök, açık hava, zemin, çayır içeren bir resim&#10;&#10;Çok yüksek güvenilirlikle oluşturulmuş açıklama">
            <a:extLst>
              <a:ext uri="{FF2B5EF4-FFF2-40B4-BE49-F238E27FC236}">
                <a16:creationId xmlns:a16="http://schemas.microsoft.com/office/drawing/2014/main" id="{DB6A26F0-02D6-4BC7-AAD4-0D339A69ED47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8" name="Resim 7" descr="gök, açık hava, çit, zemin içeren bir resim&#10;&#10;Çok yüksek güvenilirlikle oluşturulmuş açıklama">
            <a:extLst>
              <a:ext uri="{FF2B5EF4-FFF2-40B4-BE49-F238E27FC236}">
                <a16:creationId xmlns:a16="http://schemas.microsoft.com/office/drawing/2014/main" id="{A9031BB4-B2DB-4825-AB55-6CCF5658B83F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 descr="gök, açık hava, zemin, çayır içeren bir resim&#10;&#10;Çok yüksek güvenilirlikle oluşturulmuş açıklama">
            <a:extLst>
              <a:ext uri="{FF2B5EF4-FFF2-40B4-BE49-F238E27FC236}">
                <a16:creationId xmlns:a16="http://schemas.microsoft.com/office/drawing/2014/main" id="{25C1C303-FC40-4E0E-8FF2-E24153F2B746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 b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 descr="gök, açık hava, zemin, çit içeren bir resim&#10;&#10;Çok yüksek güvenilirlikle oluşturulmuş açıklama">
            <a:extLst>
              <a:ext uri="{FF2B5EF4-FFF2-40B4-BE49-F238E27FC236}">
                <a16:creationId xmlns:a16="http://schemas.microsoft.com/office/drawing/2014/main" id="{8923AAB9-E0E5-4BF4-8865-5477A4CCB618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Canmar uluslararası nakliyat</a:t>
            </a:r>
            <a:endParaRPr lang="en-US" sz="4400" spc="200" dirty="0"/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FF852EF0-076F-40A7-90AE-4C8A7558B8CD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98101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Rectangle 120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" name="Rectangle 126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Resim 5" descr="gök, açık hava, zemin, çit içeren bir resim&#10;&#10;Çok yüksek güvenilirlikle oluşturulmuş açıklama">
            <a:extLst>
              <a:ext uri="{FF2B5EF4-FFF2-40B4-BE49-F238E27FC236}">
                <a16:creationId xmlns:a16="http://schemas.microsoft.com/office/drawing/2014/main" id="{59D9EF27-A7BE-45C3-8E68-282B3B1998B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9" name="Resim 8" descr="gök, açık hava, çit, tren içeren bir resim&#10;&#10;Çok yüksek güvenilirlikle oluşturulmuş açıklama">
            <a:extLst>
              <a:ext uri="{FF2B5EF4-FFF2-40B4-BE49-F238E27FC236}">
                <a16:creationId xmlns:a16="http://schemas.microsoft.com/office/drawing/2014/main" id="{1CB89F86-38C8-4554-8F00-E726C87C1AB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5" name="Resim 14" descr="açık hava, gök, çit, zemin içeren bir resim&#10;&#10;Çok yüksek güvenilirlikle oluşturulmuş açıklama">
            <a:extLst>
              <a:ext uri="{FF2B5EF4-FFF2-40B4-BE49-F238E27FC236}">
                <a16:creationId xmlns:a16="http://schemas.microsoft.com/office/drawing/2014/main" id="{8B69665D-1645-4065-9DCA-24211C13F0E9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 b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Resim 11" descr="açık hava, duman, gök, bina içeren bir resim&#10;&#10;Çok yüksek güvenilirlikle oluşturulmuş açıklama">
            <a:extLst>
              <a:ext uri="{FF2B5EF4-FFF2-40B4-BE49-F238E27FC236}">
                <a16:creationId xmlns:a16="http://schemas.microsoft.com/office/drawing/2014/main" id="{7299575F-EB9F-46EA-ACF3-5AF684B53A6E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5400000">
            <a:off x="9052865" y="194439"/>
            <a:ext cx="3330300" cy="2941423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Canmar uluslararası nakliyat</a:t>
            </a:r>
            <a:endParaRPr lang="en-US" sz="4400" spc="200" dirty="0"/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12BDA26B-C7C1-467E-9A91-98A6E071E530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64103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Rectangle 133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Rectangle 139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Resim 4" descr="gök, açık hava, zemin içeren bir resim&#10;&#10;Çok yüksek güvenilirlikle oluşturulmuş açıklama">
            <a:extLst>
              <a:ext uri="{FF2B5EF4-FFF2-40B4-BE49-F238E27FC236}">
                <a16:creationId xmlns:a16="http://schemas.microsoft.com/office/drawing/2014/main" id="{47F15C21-9D34-4EDF-84E5-CD1CBAE0C6D2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11" name="Resim 10" descr="gök, açık hava, zemin içeren bir resim&#10;&#10;Çok yüksek güvenilirlikle oluşturulmuş açıklama">
            <a:extLst>
              <a:ext uri="{FF2B5EF4-FFF2-40B4-BE49-F238E27FC236}">
                <a16:creationId xmlns:a16="http://schemas.microsoft.com/office/drawing/2014/main" id="{9234FF73-FF74-4C26-AA7B-1989E2160E11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8" name="Resim 7" descr="gök, açık hava, zemin, su içeren bir resim&#10;&#10;Çok yüksek güvenilirlikle oluşturulmuş açıklama">
            <a:extLst>
              <a:ext uri="{FF2B5EF4-FFF2-40B4-BE49-F238E27FC236}">
                <a16:creationId xmlns:a16="http://schemas.microsoft.com/office/drawing/2014/main" id="{50AAE455-FD78-4ADC-A670-7F8A25FBC118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 b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Resim 13" descr="gök, açık hava, zemin içeren bir resim&#10;&#10;Çok yüksek güvenilirlikle oluşturulmuş açıklama">
            <a:extLst>
              <a:ext uri="{FF2B5EF4-FFF2-40B4-BE49-F238E27FC236}">
                <a16:creationId xmlns:a16="http://schemas.microsoft.com/office/drawing/2014/main" id="{3BA5AFE7-C1B2-4D7E-B3B1-BF49C481DF7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Canmar uluslararası nakliyat</a:t>
            </a:r>
            <a:endParaRPr lang="en-US" sz="4400" spc="200" dirty="0"/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5FEF4AC4-57FB-40EC-B85F-D81E30880662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75712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Rectangle 82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Rectangle 88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Resim 5" descr="çit, gök, açık hava, bina içeren bir resim&#10;&#10;Çok yüksek güvenilirlikle oluşturulmuş açıklama">
            <a:extLst>
              <a:ext uri="{FF2B5EF4-FFF2-40B4-BE49-F238E27FC236}">
                <a16:creationId xmlns:a16="http://schemas.microsoft.com/office/drawing/2014/main" id="{4E73C878-866E-422A-A505-2ADFB1E0AC5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12" name="Resim 11" descr="gök, açık hava, çit, zemin içeren bir resim&#10;&#10;Çok yüksek güvenilirlikle oluşturulmuş açıklama">
            <a:extLst>
              <a:ext uri="{FF2B5EF4-FFF2-40B4-BE49-F238E27FC236}">
                <a16:creationId xmlns:a16="http://schemas.microsoft.com/office/drawing/2014/main" id="{EA9FDFB3-3E39-4A16-9D41-B2C4D3485E69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9" name="Resim 8" descr="gök, açık hava, çayır, tren içeren bir resim&#10;&#10;Çok yüksek güvenilirlikle oluşturulmuş açıklama">
            <a:extLst>
              <a:ext uri="{FF2B5EF4-FFF2-40B4-BE49-F238E27FC236}">
                <a16:creationId xmlns:a16="http://schemas.microsoft.com/office/drawing/2014/main" id="{0A04BB21-D6E5-4D0C-9B57-1A78C47DAB0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 b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" name="Resim 14" descr="gök, açık hava, çit, zemin içeren bir resim&#10;&#10;Çok yüksek güvenilirlikle oluşturulmuş açıklama">
            <a:extLst>
              <a:ext uri="{FF2B5EF4-FFF2-40B4-BE49-F238E27FC236}">
                <a16:creationId xmlns:a16="http://schemas.microsoft.com/office/drawing/2014/main" id="{654A99E1-FB4C-4B8C-B011-698EDA6F38D1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Canmar uluslararası nakliyat</a:t>
            </a:r>
            <a:endParaRPr lang="en-US" sz="4400" spc="200" dirty="0"/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DCF82FC9-1682-4AD1-8072-912012F15350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4468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Rectangle 82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Rectangle 88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Resim 8" descr="açık hava, gök, kamyon, yol içeren bir resim&#10;&#10;Çok yüksek güvenilirlikle oluşturulmuş açıklama">
            <a:extLst>
              <a:ext uri="{FF2B5EF4-FFF2-40B4-BE49-F238E27FC236}">
                <a16:creationId xmlns:a16="http://schemas.microsoft.com/office/drawing/2014/main" id="{21F99293-1686-463A-A486-55DB6EE5E947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6" name="Resim 5" descr="gök, açık hava, bina, araba içeren bir resim&#10;&#10;Çok yüksek güvenilirlikle oluşturulmuş açıklama">
            <a:extLst>
              <a:ext uri="{FF2B5EF4-FFF2-40B4-BE49-F238E27FC236}">
                <a16:creationId xmlns:a16="http://schemas.microsoft.com/office/drawing/2014/main" id="{2A0B22C8-F679-4E94-8FBC-B15F8EF3028D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2" name="Resim 11" descr="gök, açık hava, zemin, bina içeren bir resim&#10;&#10;Çok yüksek güvenilirlikle oluşturulmuş açıklama">
            <a:extLst>
              <a:ext uri="{FF2B5EF4-FFF2-40B4-BE49-F238E27FC236}">
                <a16:creationId xmlns:a16="http://schemas.microsoft.com/office/drawing/2014/main" id="{388A46E3-52BE-4509-AA06-442E54A3BF1B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" name="Resim 14" descr="açık hava, gök, yol, bina içeren bir resim&#10;&#10;Çok yüksek güvenilirlikle oluşturulmuş açıklama">
            <a:extLst>
              <a:ext uri="{FF2B5EF4-FFF2-40B4-BE49-F238E27FC236}">
                <a16:creationId xmlns:a16="http://schemas.microsoft.com/office/drawing/2014/main" id="{08D01FA6-94FC-4E44-A8CC-A631B4F4B31F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Canmar uluslararası nakliyat</a:t>
            </a:r>
            <a:endParaRPr lang="en-US" sz="4400" spc="200" dirty="0"/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2AB8DC32-9EED-45DA-BE82-892D5F014117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11637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Rectangle 95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Rectangle 101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 descr="açık hava, gök, bina içeren bir resim&#10;&#10;Çok yüksek güvenilirlikle oluşturulmuş açıklama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5" name="Resim 4" descr="gök, açık hava, bina, yol içeren bir resim&#10;&#10;Çok yüksek güvenilirlikle oluşturulmuş açıklama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Resim 10" descr="açık hava, gök, bina, yol içeren bir resim&#10;&#10;Çok yüksek güvenilirlikle oluşturulmuş açıklama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Canmar uluslararası nakliyat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14721"/>
            <a:ext cx="6102648" cy="3156104"/>
          </a:xfrm>
          <a:prstGeom prst="rect">
            <a:avLst/>
          </a:prstGeom>
        </p:spPr>
      </p:pic>
      <p:pic>
        <p:nvPicPr>
          <p:cNvPr id="13" name="Resim 12">
            <a:extLst>
              <a:ext uri="{FF2B5EF4-FFF2-40B4-BE49-F238E27FC236}">
                <a16:creationId xmlns:a16="http://schemas.microsoft.com/office/drawing/2014/main" id="{248CFD37-1AFF-4514-BBEB-F265A8D4B2D4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07388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 descr="gök, açık hava, bina, köprü içeren bir resim&#10;&#10;Açıklama otomatik olarak oluşturuldu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AHMETLİ ANATOLIA ÜZÜM İŞLETMESİ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 descr="gök, açık hava, bina, köprü içeren bir resim&#10;&#10;Açıklama otomatik olarak oluşturuldu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18" name="Resim 17">
            <a:extLst>
              <a:ext uri="{FF2B5EF4-FFF2-40B4-BE49-F238E27FC236}">
                <a16:creationId xmlns:a16="http://schemas.microsoft.com/office/drawing/2014/main" id="{4F4E4D47-CCC1-4047-ACE4-A949B3802624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19834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Rectangle 24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 descr="iç mekan, yer, tablo, oda içeren bir resim&#10;&#10;Çok yüksek güvenilirlikle oluşturulmuş açıklama">
            <a:extLst>
              <a:ext uri="{FF2B5EF4-FFF2-40B4-BE49-F238E27FC236}">
                <a16:creationId xmlns:a16="http://schemas.microsoft.com/office/drawing/2014/main" id="{FBDFDB59-48D1-4E31-B945-FB54676B939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"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6" name="Resim 5" descr="tavan, iç mekan, yer, sahne içeren bir resim&#10;&#10;Çok yüksek güvenilirlikle oluşturulmuş açıklama">
            <a:extLst>
              <a:ext uri="{FF2B5EF4-FFF2-40B4-BE49-F238E27FC236}">
                <a16:creationId xmlns:a16="http://schemas.microsoft.com/office/drawing/2014/main" id="{BF1CB88F-542A-4BD8-83C9-906E2DB79799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3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8" name="Resim 7" descr="tavan, yer, iç mekan, sandalye içeren bir resim&#10;&#10;Çok yüksek güvenilirlikle oluşturulmuş açıklama">
            <a:extLst>
              <a:ext uri="{FF2B5EF4-FFF2-40B4-BE49-F238E27FC236}">
                <a16:creationId xmlns:a16="http://schemas.microsoft.com/office/drawing/2014/main" id="{827C2254-AFED-4604-A7E8-852B97EDDC4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Resim 10" descr="sandalye, iç mekan, tavan, yer içeren bir resim&#10;&#10;Çok yüksek güvenilirlikle oluşturulmuş açıklama">
            <a:extLst>
              <a:ext uri="{FF2B5EF4-FFF2-40B4-BE49-F238E27FC236}">
                <a16:creationId xmlns:a16="http://schemas.microsoft.com/office/drawing/2014/main" id="{FAFCFD68-4A85-4DDD-B32E-FE84C76EAF4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Petkim star rafineri</a:t>
            </a:r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A83A6893-A0C9-4E4F-A8E9-0200FF026133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362992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AHMETLİ ANATOLIA ÜZÜM İŞLETMESİ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13" name="Resim 12">
            <a:extLst>
              <a:ext uri="{FF2B5EF4-FFF2-40B4-BE49-F238E27FC236}">
                <a16:creationId xmlns:a16="http://schemas.microsoft.com/office/drawing/2014/main" id="{AE95112B-729E-4EE0-9DF2-9F8B3DEDA21E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2390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AHMETLİ ANATOLIA ÜZÜM İŞLETMESİ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16066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/>
              <a:t>FİBROSAN BORU KÖPRÜSÜ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543"/>
          <a:stretch/>
        </p:blipFill>
        <p:spPr>
          <a:xfrm>
            <a:off x="6090266" y="4716"/>
            <a:ext cx="6098459" cy="3325586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1806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30481" y="10"/>
            <a:ext cx="12222480" cy="685799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 dirty="0" err="1"/>
              <a:t>Canmar</a:t>
            </a:r>
            <a:r>
              <a:rPr lang="en-US" sz="4400" spc="200" dirty="0"/>
              <a:t> </a:t>
            </a:r>
            <a:r>
              <a:rPr lang="en-US" sz="4400" spc="200" dirty="0" err="1"/>
              <a:t>uluslararası</a:t>
            </a:r>
            <a:r>
              <a:rPr lang="en-US" sz="4400" spc="200" dirty="0"/>
              <a:t> </a:t>
            </a:r>
            <a:r>
              <a:rPr lang="en-US" sz="4400" spc="200" dirty="0" err="1"/>
              <a:t>nakliyat</a:t>
            </a:r>
            <a:r>
              <a:rPr lang="tr-TR" sz="4400" spc="200" dirty="0"/>
              <a:t>-II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9191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1" y="10"/>
            <a:ext cx="12192000" cy="685799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 dirty="0" err="1"/>
              <a:t>Canmar</a:t>
            </a:r>
            <a:r>
              <a:rPr lang="en-US" sz="4400" spc="200" dirty="0"/>
              <a:t> </a:t>
            </a:r>
            <a:r>
              <a:rPr lang="en-US" sz="4400" spc="200" dirty="0" err="1"/>
              <a:t>uluslararası</a:t>
            </a:r>
            <a:r>
              <a:rPr lang="en-US" sz="4400" spc="200" dirty="0"/>
              <a:t> </a:t>
            </a:r>
            <a:r>
              <a:rPr lang="en-US" sz="4400" spc="200" dirty="0" err="1"/>
              <a:t>nakliyat</a:t>
            </a:r>
            <a:r>
              <a:rPr lang="tr-TR" sz="4400" spc="200" dirty="0"/>
              <a:t>-II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01218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1" y="10"/>
            <a:ext cx="12192000" cy="685799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 dirty="0" err="1"/>
              <a:t>Canmar</a:t>
            </a:r>
            <a:r>
              <a:rPr lang="en-US" sz="4400" spc="200" dirty="0"/>
              <a:t> </a:t>
            </a:r>
            <a:r>
              <a:rPr lang="en-US" sz="4400" spc="200" dirty="0" err="1"/>
              <a:t>uluslararası</a:t>
            </a:r>
            <a:r>
              <a:rPr lang="en-US" sz="4400" spc="200" dirty="0"/>
              <a:t> </a:t>
            </a:r>
            <a:r>
              <a:rPr lang="en-US" sz="4400" spc="200" dirty="0" err="1"/>
              <a:t>nakliyat</a:t>
            </a:r>
            <a:r>
              <a:rPr lang="tr-TR" sz="4400" spc="200" dirty="0"/>
              <a:t>-II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54326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3275" y="-11392"/>
            <a:ext cx="12195274" cy="685799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 dirty="0" err="1"/>
              <a:t>Canmar</a:t>
            </a:r>
            <a:r>
              <a:rPr lang="en-US" sz="4400" spc="200" dirty="0"/>
              <a:t> </a:t>
            </a:r>
            <a:r>
              <a:rPr lang="en-US" sz="4400" spc="200" dirty="0" err="1"/>
              <a:t>uluslararası</a:t>
            </a:r>
            <a:r>
              <a:rPr lang="en-US" sz="4400" spc="200" dirty="0"/>
              <a:t> </a:t>
            </a:r>
            <a:r>
              <a:rPr lang="en-US" sz="4400" spc="200" dirty="0" err="1"/>
              <a:t>nakliyat</a:t>
            </a:r>
            <a:r>
              <a:rPr lang="tr-TR" sz="4400" spc="200" dirty="0"/>
              <a:t>-II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08700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3275" y="-11392"/>
            <a:ext cx="12195274" cy="685799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/>
              <a:t>DAUSSAN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1870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4866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3275" y="-11392"/>
            <a:ext cx="12195274" cy="685799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/>
              <a:t>DAUSSAN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75332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3275" y="-11392"/>
            <a:ext cx="12195274" cy="685799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/>
              <a:t>EFES ÇADIR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02888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Rectangle 25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Resim 8" descr="iç mekan, tavan, tablo, sandalye içeren bir resim&#10;&#10;Çok yüksek güvenilirlikle oluşturulmuş açıklama">
            <a:extLst>
              <a:ext uri="{FF2B5EF4-FFF2-40B4-BE49-F238E27FC236}">
                <a16:creationId xmlns:a16="http://schemas.microsoft.com/office/drawing/2014/main" id="{E2D62D8E-F531-4482-912D-306553999C5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"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15" name="Resim 14" descr="tavan, duvar, iç mekan, ahşap içeren bir resim&#10;&#10;Çok yüksek güvenilirlikle oluşturulmuş açıklama">
            <a:extLst>
              <a:ext uri="{FF2B5EF4-FFF2-40B4-BE49-F238E27FC236}">
                <a16:creationId xmlns:a16="http://schemas.microsoft.com/office/drawing/2014/main" id="{53928A7B-2AE1-440C-81E0-86226A1F0350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3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5" name="Resim 4" descr="yer, tavan, iç mekan, zemin içeren bir resim&#10;&#10;Çok yüksek güvenilirlikle oluşturulmuş açıklama">
            <a:extLst>
              <a:ext uri="{FF2B5EF4-FFF2-40B4-BE49-F238E27FC236}">
                <a16:creationId xmlns:a16="http://schemas.microsoft.com/office/drawing/2014/main" id="{40FE89F9-F81D-44F1-99E1-C553E4C60C7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Resim 11" descr="yer, iç mekan, duvar, tavan içeren bir resim&#10;&#10;Çok yüksek güvenilirlikle oluşturulmuş açıklama">
            <a:extLst>
              <a:ext uri="{FF2B5EF4-FFF2-40B4-BE49-F238E27FC236}">
                <a16:creationId xmlns:a16="http://schemas.microsoft.com/office/drawing/2014/main" id="{14A1B040-108E-449F-B62E-50435C4827F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Petkim star rafineri</a:t>
            </a:r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927F516E-4E08-4385-AE79-D585B729C7A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31875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3275" y="-11392"/>
            <a:ext cx="12195274" cy="685799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/>
              <a:t>EFES ÇADIR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38858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3275" y="-11392"/>
            <a:ext cx="12195274" cy="685799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/>
              <a:t>EGE FREN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93557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3275" y="-11392"/>
            <a:ext cx="12195274" cy="685799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/>
              <a:t>EGE FREN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5504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20000"/>
          </a:blip>
          <a:srcRect/>
          <a:stretch/>
        </p:blipFill>
        <p:spPr>
          <a:xfrm>
            <a:off x="-3274" y="-4705"/>
            <a:ext cx="12195274" cy="685799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/>
              <a:t>FİBROSAN BATARKAT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63278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20000"/>
          </a:blip>
          <a:srcRect/>
          <a:stretch/>
        </p:blipFill>
        <p:spPr>
          <a:xfrm flipH="1">
            <a:off x="3272" y="4715"/>
            <a:ext cx="12188727" cy="685799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/>
              <a:t>FİBROSAN BATARKAT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48188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74" y="0"/>
            <a:ext cx="12192000" cy="685799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/>
              <a:t>FİBROSAN BATARKAT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302" b="-769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21"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6264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83" y="0"/>
            <a:ext cx="12191982" cy="685799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/>
              <a:t>FİBROSAN BATARKAT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87416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74" y="0"/>
            <a:ext cx="12192000" cy="685799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/>
              <a:t>FİBROSAN BATARKAT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74119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20000"/>
          </a:blip>
          <a:srcRect/>
          <a:stretch/>
        </p:blipFill>
        <p:spPr>
          <a:xfrm>
            <a:off x="0" y="-14939"/>
            <a:ext cx="12188726" cy="685799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/>
              <a:t>FİBROSAN DEPOLAR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27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346"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5259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6297"/>
            <a:ext cx="12188726" cy="6856158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/>
              <a:t>FİBROSAN DEPOLAR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40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509"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61668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32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Rectangle 38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Resim 5" descr="yer, iç mekan, kırmızı, tavan içeren bir resim&#10;&#10;Çok yüksek güvenilirlikle oluşturulmuş açıklama">
            <a:extLst>
              <a:ext uri="{FF2B5EF4-FFF2-40B4-BE49-F238E27FC236}">
                <a16:creationId xmlns:a16="http://schemas.microsoft.com/office/drawing/2014/main" id="{DB6CCAF3-8ADE-4E1A-A9FE-BFE6ADD6F32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"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11" name="Resim 10" descr="yer, iç mekan, tablo, sandalye içeren bir resim&#10;&#10;Çok yüksek güvenilirlikle oluşturulmuş açıklama">
            <a:extLst>
              <a:ext uri="{FF2B5EF4-FFF2-40B4-BE49-F238E27FC236}">
                <a16:creationId xmlns:a16="http://schemas.microsoft.com/office/drawing/2014/main" id="{A4FDE362-3040-48F8-B5AE-43959A61B515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3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4" name="Resim 13" descr="açık hava, gök, dağ, zemin içeren bir resim&#10;&#10;Çok yüksek güvenilirlikle oluşturulmuş açıklama">
            <a:extLst>
              <a:ext uri="{FF2B5EF4-FFF2-40B4-BE49-F238E27FC236}">
                <a16:creationId xmlns:a16="http://schemas.microsoft.com/office/drawing/2014/main" id="{CF2B3948-BAEB-4679-96E9-D78E72D10A7D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Resim 7" descr="yeşil, sandalye, iç mekan, tavan içeren bir resim&#10;&#10;Çok yüksek güvenilirlikle oluşturulmuş açıklama">
            <a:extLst>
              <a:ext uri="{FF2B5EF4-FFF2-40B4-BE49-F238E27FC236}">
                <a16:creationId xmlns:a16="http://schemas.microsoft.com/office/drawing/2014/main" id="{2EA549A6-54CD-4C97-A42D-432892F6916B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Petkim star rafineri</a:t>
            </a:r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302E9649-D97D-436C-8446-338B4A9EF54F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71616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20000"/>
          </a:blip>
          <a:srcRect/>
          <a:stretch/>
        </p:blipFill>
        <p:spPr>
          <a:xfrm>
            <a:off x="0" y="6297"/>
            <a:ext cx="12188725" cy="6856157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/>
              <a:t>GÜZELCANLAR TORBALI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881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20000"/>
          </a:blip>
          <a:srcRect/>
          <a:stretch/>
        </p:blipFill>
        <p:spPr>
          <a:xfrm>
            <a:off x="0" y="6297"/>
            <a:ext cx="12188725" cy="6856158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/>
              <a:t>GÜZELCANLAR TORBALI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50588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20000"/>
          </a:blip>
          <a:srcRect/>
          <a:stretch/>
        </p:blipFill>
        <p:spPr>
          <a:xfrm>
            <a:off x="-3274" y="6297"/>
            <a:ext cx="12188726" cy="6856158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/>
              <a:t>JAIN FARM FRESH FOODS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07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21988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72" y="-1"/>
            <a:ext cx="12177413" cy="6853285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/>
              <a:t>JAIN FARM FRESH FOODS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14840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72" y="-1"/>
            <a:ext cx="12177413" cy="6853285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/>
              <a:t>JAIN FARM FRESH FOODS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1549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72" y="-1"/>
            <a:ext cx="12177413" cy="6853285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/>
              <a:t>JAIN FARM FRESH FOODS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12103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72" y="-1"/>
            <a:ext cx="12177413" cy="6853285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/>
              <a:t>JAIN FARM FRESH FOODS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75654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72" y="-1"/>
            <a:ext cx="12177413" cy="6853285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/>
              <a:t>PFW HAVACILIK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23635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72" y="-1"/>
            <a:ext cx="12177413" cy="6853285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/>
              <a:t>PFW HAVACILIK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31010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72" y="-1"/>
            <a:ext cx="12177413" cy="6853285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/>
              <a:t>PFW HAVACILIK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54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1146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Rectangle 65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tangle 71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1" name="Resim 20" descr="bina, açık hava, çayır, gök içeren bir resim&#10;&#10;Çok yüksek güvenilirlikle oluşturulmuş açıklama">
            <a:extLst>
              <a:ext uri="{FF2B5EF4-FFF2-40B4-BE49-F238E27FC236}">
                <a16:creationId xmlns:a16="http://schemas.microsoft.com/office/drawing/2014/main" id="{773CECA7-1BBB-4EBD-A6EE-29D3FECB696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"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17" name="Resim 16" descr="bina, zemin, iç mekan, yer içeren bir resim&#10;&#10;Yüksek güvenilirlikle oluşturulmuş açıklama">
            <a:extLst>
              <a:ext uri="{FF2B5EF4-FFF2-40B4-BE49-F238E27FC236}">
                <a16:creationId xmlns:a16="http://schemas.microsoft.com/office/drawing/2014/main" id="{EA94A811-A9EB-46FE-BDE8-5DA11FA1326D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3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9" name="Resim 18" descr="gök, bina, açık hava, çit içeren bir resim&#10;&#10;Çok yüksek güvenilirlikle oluşturulmuş açıklama">
            <a:extLst>
              <a:ext uri="{FF2B5EF4-FFF2-40B4-BE49-F238E27FC236}">
                <a16:creationId xmlns:a16="http://schemas.microsoft.com/office/drawing/2014/main" id="{DC6C6A98-B3EA-4B26-9805-BD3B9B8D481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" name="Resim 14" descr="gök, açık hava, bina içeren bir resim&#10;&#10;Çok yüksek güvenilirlikle oluşturulmuş açıklama">
            <a:extLst>
              <a:ext uri="{FF2B5EF4-FFF2-40B4-BE49-F238E27FC236}">
                <a16:creationId xmlns:a16="http://schemas.microsoft.com/office/drawing/2014/main" id="{40A353A1-6C19-41A1-8FB9-46E1F33F5A7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Altınordu spor kulübü</a:t>
            </a:r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1A1A68F6-C6B3-4BC4-9C48-634B2F4992E5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32637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alphaModFix amt="3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72" y="-1"/>
            <a:ext cx="12177413" cy="6853285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/>
              <a:t>PFW HAVACILIK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51405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alphaModFix amt="3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72" y="-1"/>
            <a:ext cx="12177413" cy="6853285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/>
              <a:t>PFW HAVACILIK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38523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72" y="-1"/>
            <a:ext cx="12177413" cy="6853285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/>
              <a:t>SANPAN ZEHNDER GROUP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79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1160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72" y="-1"/>
            <a:ext cx="12177413" cy="6853285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/>
              <a:t>SANPAN ZEHNDER GROUP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219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37233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72" y="-1"/>
            <a:ext cx="12177413" cy="6853285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/>
              <a:t>SANPAN ZEHNDER GROUP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5247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72" y="-1"/>
            <a:ext cx="12177413" cy="6853285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/>
              <a:t>ESBAŞ G-1 10000 M2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85210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72" y="-1"/>
            <a:ext cx="12177413" cy="6853285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/>
              <a:t>ESBAŞ G-1 10000 M2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1922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108">
            <a:extLst>
              <a:ext uri="{FF2B5EF4-FFF2-40B4-BE49-F238E27FC236}">
                <a16:creationId xmlns:a16="http://schemas.microsoft.com/office/drawing/2014/main" id="{2E38BCF6-D504-4397-9838-6B6E483D0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A0BE2A6-904F-417A-B4D2-26CADDE5FA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F93AD51A-4FD1-42F8-A1C7-41AEB54D2C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Resim 13">
            <a:extLst>
              <a:ext uri="{FF2B5EF4-FFF2-40B4-BE49-F238E27FC236}">
                <a16:creationId xmlns:a16="http://schemas.microsoft.com/office/drawing/2014/main" id="{799C438C-F64E-4B44-8421-4657EAF7CE3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72" y="-1"/>
            <a:ext cx="12177413" cy="6853285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tr-TR" sz="4400" spc="200" dirty="0"/>
              <a:t>ESBAŞ G-1 10000 M2</a:t>
            </a:r>
            <a:endParaRPr lang="en-US" sz="4400" spc="200" dirty="0"/>
          </a:p>
        </p:txBody>
      </p:sp>
      <p:pic>
        <p:nvPicPr>
          <p:cNvPr id="16" name="Resim 15">
            <a:extLst>
              <a:ext uri="{FF2B5EF4-FFF2-40B4-BE49-F238E27FC236}">
                <a16:creationId xmlns:a16="http://schemas.microsoft.com/office/drawing/2014/main" id="{9B0399C6-43DC-4C75-BFAF-6B99873A7B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11" name="Resim 10">
            <a:extLst>
              <a:ext uri="{FF2B5EF4-FFF2-40B4-BE49-F238E27FC236}">
                <a16:creationId xmlns:a16="http://schemas.microsoft.com/office/drawing/2014/main" id="{EE5FB210-BC3F-4043-8A91-C16879494CF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5D30F23-5A18-4F66-924C-7D2BF11C3F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>
            <a:extLst>
              <a:ext uri="{FF2B5EF4-FFF2-40B4-BE49-F238E27FC236}">
                <a16:creationId xmlns:a16="http://schemas.microsoft.com/office/drawing/2014/main" id="{D277179E-D847-461C-969E-495B0B800A8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pic>
        <p:nvPicPr>
          <p:cNvPr id="4" name="Resim 3">
            <a:extLst>
              <a:ext uri="{FF2B5EF4-FFF2-40B4-BE49-F238E27FC236}">
                <a16:creationId xmlns:a16="http://schemas.microsoft.com/office/drawing/2014/main" id="{29106501-A54D-4228-8643-ABDEE1B23E5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82423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Rectangle 78">
            <a:extLst>
              <a:ext uri="{FF2B5EF4-FFF2-40B4-BE49-F238E27FC236}">
                <a16:creationId xmlns:a16="http://schemas.microsoft.com/office/drawing/2014/main" id="{2E38BCF6-D504-4397-9838-6B6E483D0FCC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" name="Oval 5">
            <a:extLst>
              <a:ext uri="{FF2B5EF4-FFF2-40B4-BE49-F238E27FC236}">
                <a16:creationId xmlns:a16="http://schemas.microsoft.com/office/drawing/2014/main" id="{A9459DCB-24BA-4C67-A940-FE411D6A2022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DA0BE2A6-904F-417A-B4D2-26CADDE5FAE4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Rectangle 84">
            <a:extLst>
              <a:ext uri="{FF2B5EF4-FFF2-40B4-BE49-F238E27FC236}">
                <a16:creationId xmlns:a16="http://schemas.microsoft.com/office/drawing/2014/main" id="{F93AD51A-4FD1-42F8-A1C7-41AEB54D2C79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726" cy="6858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" name="Resim 10" descr="çayır, açık hava, gök, bina içeren bir resim&#10;&#10;Çok yüksek güvenilirlikle oluşturulmuş açıklama">
            <a:extLst>
              <a:ext uri="{FF2B5EF4-FFF2-40B4-BE49-F238E27FC236}">
                <a16:creationId xmlns:a16="http://schemas.microsoft.com/office/drawing/2014/main" id="{5A4C8842-BE92-4E87-A8B6-F972B617C7EF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duotone>
              <a:schemeClr val="bg2">
                <a:shade val="45000"/>
                <a:satMod val="135000"/>
              </a:schemeClr>
              <a:prstClr val="white"/>
            </a:duotone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"/>
          <a:stretch/>
        </p:blipFill>
        <p:spPr>
          <a:xfrm>
            <a:off x="-1" y="10"/>
            <a:ext cx="12188952" cy="6857990"/>
          </a:xfrm>
          <a:prstGeom prst="rect">
            <a:avLst/>
          </a:prstGeom>
        </p:spPr>
      </p:pic>
      <p:pic>
        <p:nvPicPr>
          <p:cNvPr id="7" name="Resim 6" descr="gök, bina, açık hava, tren içeren bir resim&#10;&#10;Çok yüksek güvenilirlikle oluşturulmuş açıklama">
            <a:extLst>
              <a:ext uri="{FF2B5EF4-FFF2-40B4-BE49-F238E27FC236}">
                <a16:creationId xmlns:a16="http://schemas.microsoft.com/office/drawing/2014/main" id="{44172E51-01B3-4FE5-913E-FE0BED70BBE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3"/>
          <a:stretch/>
        </p:blipFill>
        <p:spPr>
          <a:xfrm>
            <a:off x="6090267" y="-2655"/>
            <a:ext cx="2996169" cy="3358597"/>
          </a:xfrm>
          <a:prstGeom prst="rect">
            <a:avLst/>
          </a:prstGeom>
        </p:spPr>
      </p:pic>
      <p:pic>
        <p:nvPicPr>
          <p:cNvPr id="9" name="Resim 8" descr="çayır, açık hava, gök, bina içeren bir resim&#10;&#10;Çok yüksek güvenilirlikle oluşturulmuş açıklama">
            <a:extLst>
              <a:ext uri="{FF2B5EF4-FFF2-40B4-BE49-F238E27FC236}">
                <a16:creationId xmlns:a16="http://schemas.microsoft.com/office/drawing/2014/main" id="{0196AD85-C55E-4A9B-9D6D-3B2C98AFB24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/>
          <a:stretch/>
        </p:blipFill>
        <p:spPr>
          <a:xfrm>
            <a:off x="6090267" y="3504904"/>
            <a:ext cx="6101733" cy="3348381"/>
          </a:xfrm>
          <a:prstGeom prst="rect">
            <a:avLst/>
          </a:prstGeom>
        </p:spPr>
      </p:pic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85D30F23-5A18-4F66-924C-7D2BF11C3FF8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21596" y="3430423"/>
            <a:ext cx="420624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Resim 4" descr="gök, bina, açık hava içeren bir resim&#10;&#10;Çok yüksek güvenilirlikle oluşturulmuş açıklama">
            <a:extLst>
              <a:ext uri="{FF2B5EF4-FFF2-40B4-BE49-F238E27FC236}">
                <a16:creationId xmlns:a16="http://schemas.microsoft.com/office/drawing/2014/main" id="{7E55EE9C-F048-4BCD-9D8C-4B9BF08DEBAF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47304" y="1"/>
            <a:ext cx="2941423" cy="3330300"/>
          </a:xfrm>
          <a:prstGeom prst="rect">
            <a:avLst/>
          </a:prstGeom>
        </p:spPr>
      </p:pic>
      <p:sp>
        <p:nvSpPr>
          <p:cNvPr id="2" name="Unvan 1">
            <a:extLst>
              <a:ext uri="{FF2B5EF4-FFF2-40B4-BE49-F238E27FC236}">
                <a16:creationId xmlns:a16="http://schemas.microsoft.com/office/drawing/2014/main" id="{0972EFFB-3977-4BF4-9AF2-937225863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611" y="341257"/>
            <a:ext cx="4808803" cy="298904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r"/>
            <a:r>
              <a:rPr lang="en-US" sz="4400" spc="200"/>
              <a:t>Altınordu spor kulübü</a:t>
            </a:r>
          </a:p>
        </p:txBody>
      </p:sp>
      <p:pic>
        <p:nvPicPr>
          <p:cNvPr id="13" name="Resim 12">
            <a:extLst>
              <a:ext uri="{FF2B5EF4-FFF2-40B4-BE49-F238E27FC236}">
                <a16:creationId xmlns:a16="http://schemas.microsoft.com/office/drawing/2014/main" id="{631C0357-7E91-4D7D-9EC0-37291054749F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74" y="5963520"/>
            <a:ext cx="1782834" cy="796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72992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Entegral">
  <a:themeElements>
    <a:clrScheme name="Integral">
      <a:dk1>
        <a:sysClr val="windowText" lastClr="000000"/>
      </a:dk1>
      <a:lt1>
        <a:sysClr val="window" lastClr="FFFFFF"/>
      </a:lt1>
      <a:dk2>
        <a:srgbClr val="335B74"/>
      </a:dk2>
      <a:lt2>
        <a:srgbClr val="DFE3E5"/>
      </a:lt2>
      <a:accent1>
        <a:srgbClr val="1CADE4"/>
      </a:accent1>
      <a:accent2>
        <a:srgbClr val="2683C6"/>
      </a:accent2>
      <a:accent3>
        <a:srgbClr val="27CED7"/>
      </a:accent3>
      <a:accent4>
        <a:srgbClr val="42BA97"/>
      </a:accent4>
      <a:accent5>
        <a:srgbClr val="3E8853"/>
      </a:accent5>
      <a:accent6>
        <a:srgbClr val="62A39F"/>
      </a:accent6>
      <a:hlink>
        <a:srgbClr val="6B9F25"/>
      </a:hlink>
      <a:folHlink>
        <a:srgbClr val="B26B02"/>
      </a:folHlink>
    </a:clrScheme>
    <a:fontScheme name="Integral">
      <a:majorFont>
        <a:latin typeface="Tw Cen MT Condensed" panose="020B0606020104020203"/>
        <a:ea typeface=""/>
        <a:cs typeface=""/>
        <a:font script="Grek" typeface="Calibri"/>
        <a:font script="Cyrl" typeface="Calibri"/>
        <a:font script="Jpan" typeface="メイリオ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w Cen MT" panose="020B0602020104020603"/>
        <a:ea typeface=""/>
        <a:cs typeface=""/>
        <a:font script="Grek" typeface="Calibri"/>
        <a:font script="Cyrl" typeface="Calibri"/>
        <a:font script="Jpan" typeface="メイリオ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Integral">
      <a:fillStyleLst>
        <a:solidFill>
          <a:schemeClr val="phClr"/>
        </a:solidFill>
        <a:gradFill rotWithShape="1">
          <a:gsLst>
            <a:gs pos="0">
              <a:schemeClr val="phClr">
                <a:tint val="83000"/>
                <a:satMod val="100000"/>
                <a:lumMod val="100000"/>
              </a:schemeClr>
            </a:gs>
            <a:gs pos="100000">
              <a:schemeClr val="phClr">
                <a:tint val="61000"/>
                <a:satMod val="150000"/>
                <a:lumMod val="10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tint val="100000"/>
                <a:shade val="85000"/>
                <a:satMod val="100000"/>
                <a:lumMod val="100000"/>
              </a:schemeClr>
            </a:gs>
            <a:gs pos="100000">
              <a:schemeClr val="phClr">
                <a:tint val="90000"/>
                <a:shade val="100000"/>
                <a:satMod val="150000"/>
                <a:lumMod val="10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12700" dir="5400000" algn="ctr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76200" dist="25400" dir="5400000" algn="ct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flat" dir="t">
              <a:rot lat="0" lon="0" rev="3600000"/>
            </a:lightRig>
          </a:scene3d>
          <a:sp3d contourW="12700" prstMaterial="flat">
            <a:bevelT w="38100" h="44450" prst="angle"/>
            <a:contourClr>
              <a:schemeClr val="phClr">
                <a:shade val="35000"/>
                <a:satMod val="160000"/>
              </a:schemeClr>
            </a:contourClr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hade val="85000"/>
            <a:satMod val="125000"/>
          </a:schemeClr>
        </a:solidFill>
        <a:blipFill rotWithShape="1">
          <a:blip xmlns:r="http://schemas.openxmlformats.org/officeDocument/2006/relationships" r:embed="rId1">
            <a:duotone>
              <a:schemeClr val="phClr">
                <a:tint val="95000"/>
                <a:shade val="74000"/>
                <a:satMod val="230000"/>
              </a:schemeClr>
              <a:schemeClr val="phClr">
                <a:tint val="92000"/>
                <a:shade val="69000"/>
                <a:satMod val="250000"/>
              </a:schemeClr>
            </a:duotone>
          </a:blip>
          <a:tile tx="0" ty="0" sx="40000" sy="40000" flip="none" algn="tl"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Integral" id="{3577F8C9-A904-41D8-97D2-FD898F53F20E}" vid="{682D6EBE-8D36-4FF2-9DB3-F3D8D7B6715D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295</TotalTime>
  <Words>344</Words>
  <Application>Microsoft Office PowerPoint</Application>
  <PresentationFormat>Geniş ekran</PresentationFormat>
  <Paragraphs>92</Paragraphs>
  <Slides>87</Slides>
  <Notes>0</Notes>
  <HiddenSlides>0</HiddenSlides>
  <MMClips>0</MMClips>
  <ScaleCrop>false</ScaleCrop>
  <HeadingPairs>
    <vt:vector size="6" baseType="variant">
      <vt:variant>
        <vt:lpstr>Kullanılan Yazı Tipleri</vt:lpstr>
      </vt:variant>
      <vt:variant>
        <vt:i4>3</vt:i4>
      </vt:variant>
      <vt:variant>
        <vt:lpstr>Tema</vt:lpstr>
      </vt:variant>
      <vt:variant>
        <vt:i4>1</vt:i4>
      </vt:variant>
      <vt:variant>
        <vt:lpstr>Slayt Başlıkları</vt:lpstr>
      </vt:variant>
      <vt:variant>
        <vt:i4>87</vt:i4>
      </vt:variant>
    </vt:vector>
  </HeadingPairs>
  <TitlesOfParts>
    <vt:vector size="91" baseType="lpstr">
      <vt:lpstr>Tw Cen MT</vt:lpstr>
      <vt:lpstr>Tw Cen MT Condensed</vt:lpstr>
      <vt:lpstr>Wingdings 3</vt:lpstr>
      <vt:lpstr>Entegral</vt:lpstr>
      <vt:lpstr>Tamamlanan projeler</vt:lpstr>
      <vt:lpstr>hakkında</vt:lpstr>
      <vt:lpstr>Petkim star rafineri</vt:lpstr>
      <vt:lpstr>Petkim star rafineri</vt:lpstr>
      <vt:lpstr>Petkim star rafineri</vt:lpstr>
      <vt:lpstr>Petkim star rafineri</vt:lpstr>
      <vt:lpstr>Petkim star rafineri</vt:lpstr>
      <vt:lpstr>Altınordu spor kulübü</vt:lpstr>
      <vt:lpstr>Altınordu spor kulübü</vt:lpstr>
      <vt:lpstr>Altınordu spor kulübü</vt:lpstr>
      <vt:lpstr>Altınordu spor kulübü</vt:lpstr>
      <vt:lpstr>Etapak a.ş.</vt:lpstr>
      <vt:lpstr>Etapak a.ş.</vt:lpstr>
      <vt:lpstr>Etapak a.ş.</vt:lpstr>
      <vt:lpstr>Etapak a.ş.</vt:lpstr>
      <vt:lpstr>Etapak a.ş.</vt:lpstr>
      <vt:lpstr>Etapak a.ş.</vt:lpstr>
      <vt:lpstr>Etapak a.ş.</vt:lpstr>
      <vt:lpstr>Etapak a.ş.</vt:lpstr>
      <vt:lpstr>fibrosan a.ş.</vt:lpstr>
      <vt:lpstr>fibrosan a.ş.</vt:lpstr>
      <vt:lpstr>fibrosan a.ş.</vt:lpstr>
      <vt:lpstr>steamlab a.ş.</vt:lpstr>
      <vt:lpstr>steamlab a.ş.</vt:lpstr>
      <vt:lpstr>btm a.ş.</vt:lpstr>
      <vt:lpstr>btm a.ş.</vt:lpstr>
      <vt:lpstr>Muhtar kent otopark</vt:lpstr>
      <vt:lpstr>Muhtar kent otopark</vt:lpstr>
      <vt:lpstr>Muhtar kent otopark</vt:lpstr>
      <vt:lpstr>Muhtar kent otopark</vt:lpstr>
      <vt:lpstr>Muhtar kent otopark</vt:lpstr>
      <vt:lpstr>Muhtar kent otopark</vt:lpstr>
      <vt:lpstr>Tfc holding hüseyin uçar</vt:lpstr>
      <vt:lpstr>Tfc holding hüseyin uçar</vt:lpstr>
      <vt:lpstr>Tfc holding hüseyin uçar</vt:lpstr>
      <vt:lpstr>Tfc holding hüseyin uçar</vt:lpstr>
      <vt:lpstr>Tfc holding hüseyin uçar</vt:lpstr>
      <vt:lpstr>Canmar uluslararası nakliyat</vt:lpstr>
      <vt:lpstr>Canmar uluslararası nakliyat</vt:lpstr>
      <vt:lpstr>Canmar uluslararası nakliyat</vt:lpstr>
      <vt:lpstr>Canmar uluslararası nakliyat</vt:lpstr>
      <vt:lpstr>Canmar uluslararası nakliyat</vt:lpstr>
      <vt:lpstr>Canmar uluslararası nakliyat</vt:lpstr>
      <vt:lpstr>Canmar uluslararası nakliyat</vt:lpstr>
      <vt:lpstr>Canmar uluslararası nakliyat</vt:lpstr>
      <vt:lpstr>Canmar uluslararası nakliyat</vt:lpstr>
      <vt:lpstr>Canmar uluslararası nakliyat</vt:lpstr>
      <vt:lpstr>Canmar uluslararası nakliyat</vt:lpstr>
      <vt:lpstr>AHMETLİ ANATOLIA ÜZÜM İŞLETMESİ</vt:lpstr>
      <vt:lpstr>AHMETLİ ANATOLIA ÜZÜM İŞLETMESİ</vt:lpstr>
      <vt:lpstr>AHMETLİ ANATOLIA ÜZÜM İŞLETMESİ</vt:lpstr>
      <vt:lpstr>FİBROSAN BORU KÖPRÜSÜ</vt:lpstr>
      <vt:lpstr>Canmar uluslararası nakliyat-II</vt:lpstr>
      <vt:lpstr>Canmar uluslararası nakliyat-II</vt:lpstr>
      <vt:lpstr>Canmar uluslararası nakliyat-II</vt:lpstr>
      <vt:lpstr>Canmar uluslararası nakliyat-II</vt:lpstr>
      <vt:lpstr>DAUSSAN</vt:lpstr>
      <vt:lpstr>DAUSSAN</vt:lpstr>
      <vt:lpstr>EFES ÇADIR</vt:lpstr>
      <vt:lpstr>EFES ÇADIR</vt:lpstr>
      <vt:lpstr>EGE FREN</vt:lpstr>
      <vt:lpstr>EGE FREN</vt:lpstr>
      <vt:lpstr>FİBROSAN BATARKAT</vt:lpstr>
      <vt:lpstr>FİBROSAN BATARKAT</vt:lpstr>
      <vt:lpstr>FİBROSAN BATARKAT</vt:lpstr>
      <vt:lpstr>FİBROSAN BATARKAT</vt:lpstr>
      <vt:lpstr>FİBROSAN BATARKAT</vt:lpstr>
      <vt:lpstr>FİBROSAN DEPOLAR</vt:lpstr>
      <vt:lpstr>FİBROSAN DEPOLAR</vt:lpstr>
      <vt:lpstr>GÜZELCANLAR TORBALI</vt:lpstr>
      <vt:lpstr>GÜZELCANLAR TORBALI</vt:lpstr>
      <vt:lpstr>JAIN FARM FRESH FOODS</vt:lpstr>
      <vt:lpstr>JAIN FARM FRESH FOODS</vt:lpstr>
      <vt:lpstr>JAIN FARM FRESH FOODS</vt:lpstr>
      <vt:lpstr>JAIN FARM FRESH FOODS</vt:lpstr>
      <vt:lpstr>JAIN FARM FRESH FOODS</vt:lpstr>
      <vt:lpstr>PFW HAVACILIK</vt:lpstr>
      <vt:lpstr>PFW HAVACILIK</vt:lpstr>
      <vt:lpstr>PFW HAVACILIK</vt:lpstr>
      <vt:lpstr>PFW HAVACILIK</vt:lpstr>
      <vt:lpstr>PFW HAVACILIK</vt:lpstr>
      <vt:lpstr>SANPAN ZEHNDER GROUP</vt:lpstr>
      <vt:lpstr>SANPAN ZEHNDER GROUP</vt:lpstr>
      <vt:lpstr>SANPAN ZEHNDER GROUP</vt:lpstr>
      <vt:lpstr>ESBAŞ G-1 10000 M2</vt:lpstr>
      <vt:lpstr>ESBAŞ G-1 10000 M2</vt:lpstr>
      <vt:lpstr>ESBAŞ G-1 10000 M2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projeler</dc:title>
  <dc:creator>afba metal</dc:creator>
  <cp:lastModifiedBy>Afba metal</cp:lastModifiedBy>
  <cp:revision>45</cp:revision>
  <cp:lastPrinted>2021-05-18T12:51:26Z</cp:lastPrinted>
  <dcterms:created xsi:type="dcterms:W3CDTF">2018-02-23T13:26:19Z</dcterms:created>
  <dcterms:modified xsi:type="dcterms:W3CDTF">2021-05-18T12:55:04Z</dcterms:modified>
</cp:coreProperties>
</file>